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1" r:id="rId5"/>
    <p:sldId id="272" r:id="rId6"/>
    <p:sldId id="261" r:id="rId7"/>
    <p:sldId id="259" r:id="rId8"/>
    <p:sldId id="260" r:id="rId9"/>
    <p:sldId id="287" r:id="rId10"/>
    <p:sldId id="273" r:id="rId11"/>
    <p:sldId id="262" r:id="rId12"/>
    <p:sldId id="286" r:id="rId13"/>
    <p:sldId id="274" r:id="rId14"/>
    <p:sldId id="263" r:id="rId15"/>
    <p:sldId id="265" r:id="rId16"/>
    <p:sldId id="266" r:id="rId17"/>
    <p:sldId id="284" r:id="rId18"/>
    <p:sldId id="288" r:id="rId19"/>
    <p:sldId id="268" r:id="rId20"/>
    <p:sldId id="267" r:id="rId21"/>
    <p:sldId id="276" r:id="rId22"/>
    <p:sldId id="277" r:id="rId23"/>
    <p:sldId id="283" r:id="rId24"/>
    <p:sldId id="289" r:id="rId25"/>
    <p:sldId id="278" r:id="rId26"/>
    <p:sldId id="279" r:id="rId27"/>
    <p:sldId id="280" r:id="rId28"/>
    <p:sldId id="281" r:id="rId29"/>
    <p:sldId id="282" r:id="rId30"/>
    <p:sldId id="269" r:id="rId31"/>
    <p:sldId id="270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3/31/2023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3/31/2023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3/31/2023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3/31/2023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3/31/2023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3/31/2023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F4764-F474-4F45-84A9-2074C790C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sz="6600" b="1" i="1" dirty="0"/>
              <a:t>تحولات المادة </a:t>
            </a:r>
            <a:endParaRPr lang="en-US" sz="6600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AF6B1F-B1D3-4903-824C-61003B88C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6840" y="612171"/>
            <a:ext cx="2209800" cy="54292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5F64B5D-C2C7-41DD-94C0-E498125A15A0}"/>
              </a:ext>
            </a:extLst>
          </p:cNvPr>
          <p:cNvSpPr/>
          <p:nvPr/>
        </p:nvSpPr>
        <p:spPr>
          <a:xfrm>
            <a:off x="3905624" y="3244334"/>
            <a:ext cx="438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https://wordwall.net/ar/resource/4797502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C8351E-6F10-4753-BD49-6D11E0BB8520}"/>
              </a:ext>
            </a:extLst>
          </p:cNvPr>
          <p:cNvSpPr/>
          <p:nvPr/>
        </p:nvSpPr>
        <p:spPr>
          <a:xfrm>
            <a:off x="3905624" y="4185239"/>
            <a:ext cx="438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https://wordwall.net/ar/resource/2326120</a:t>
            </a:r>
          </a:p>
        </p:txBody>
      </p:sp>
    </p:spTree>
    <p:extLst>
      <p:ext uri="{BB962C8B-B14F-4D97-AF65-F5344CB8AC3E}">
        <p14:creationId xmlns:p14="http://schemas.microsoft.com/office/powerpoint/2010/main" val="1866140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DA7779-1D11-4FEE-B90E-621E2DC67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04" y="340059"/>
            <a:ext cx="10972800" cy="560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91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E01D50-E2D4-48A0-A482-DA3191A93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25" y="447675"/>
            <a:ext cx="821055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69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3579B0-E19C-41E4-8937-5D4990A28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3346"/>
            <a:ext cx="12192000" cy="44358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D2C360-16E3-49BE-A39C-3B501D7C2678}"/>
              </a:ext>
            </a:extLst>
          </p:cNvPr>
          <p:cNvSpPr/>
          <p:nvPr/>
        </p:nvSpPr>
        <p:spPr>
          <a:xfrm>
            <a:off x="4147930" y="172278"/>
            <a:ext cx="3021496" cy="145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800" dirty="0"/>
              <a:t>التسامي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46842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6FEB82-8FFF-4C85-A632-B239BC30F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" y="0"/>
            <a:ext cx="12099235" cy="5915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812A74-FD31-49A8-A9BA-07D5D8AF7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5" y="3193981"/>
            <a:ext cx="1200647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11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5FFFD7-D586-41C0-ADE1-49CE2C9CA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87" y="495300"/>
            <a:ext cx="873442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53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AD9631-BB29-4490-B711-1520B3F70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209550"/>
            <a:ext cx="11458575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16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AD55D0-6340-4C2E-8647-815A627A3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" y="557212"/>
            <a:ext cx="11858625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31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BF99F8-ADE4-4788-9418-F4C6BB473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346"/>
            <a:ext cx="12191999" cy="58554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51E714-C85E-4799-A8BA-2C7ADF4E8339}"/>
              </a:ext>
            </a:extLst>
          </p:cNvPr>
          <p:cNvSpPr/>
          <p:nvPr/>
        </p:nvSpPr>
        <p:spPr>
          <a:xfrm>
            <a:off x="649357" y="2160104"/>
            <a:ext cx="1073426" cy="331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66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7FCF81-8FD6-494A-A053-3FB5B62F1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783"/>
            <a:ext cx="12099235" cy="675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41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5A3465-CB2C-4170-9313-B5EFFC9C53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293"/>
          <a:stretch/>
        </p:blipFill>
        <p:spPr>
          <a:xfrm>
            <a:off x="0" y="-46382"/>
            <a:ext cx="1860274" cy="61293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DC3675-8009-4DA4-AE1A-8394750CF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420" y="-92764"/>
            <a:ext cx="1728580" cy="62221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8E3C10-4D79-4283-A52B-A2EEF1901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695" y="410818"/>
            <a:ext cx="6972408" cy="15877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3C451C-078A-4A74-918C-62A73C6A9E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8472" y="2130287"/>
            <a:ext cx="8286750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03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639409-9385-45E7-88BC-FB49ABDB6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292" y="385141"/>
            <a:ext cx="1065847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23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AC661F-A03F-423A-8EF6-11DFE1681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61925"/>
            <a:ext cx="11506200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84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9B5B16-531F-4199-B223-6E6756449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5" y="36642"/>
            <a:ext cx="11979965" cy="597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22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13B378-C3FD-4EE2-93F0-7E9178D08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" y="106017"/>
            <a:ext cx="11728173" cy="573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20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1382C6-18DD-4380-AF31-547B88AFE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7058"/>
            <a:ext cx="11880495" cy="672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01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51E84B-FE83-4116-B025-43AD0F523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37" y="1028700"/>
            <a:ext cx="892492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06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E1311C-479F-4382-BCB5-38B61F6F5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1" y="132522"/>
            <a:ext cx="11635409" cy="65863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1106DD-38B6-40E8-9EF4-51E6DD93C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1" y="1553441"/>
            <a:ext cx="9839758" cy="647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9598CE-B69E-407E-8EA2-03FBC2193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337" y="5846618"/>
            <a:ext cx="10419222" cy="77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26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9D20FA-A5E9-41E0-90DA-00E736A14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3436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314EBB-03FA-4F35-A6D9-EC436BA03924}"/>
              </a:ext>
            </a:extLst>
          </p:cNvPr>
          <p:cNvSpPr/>
          <p:nvPr/>
        </p:nvSpPr>
        <p:spPr>
          <a:xfrm>
            <a:off x="755374" y="1152939"/>
            <a:ext cx="9872869" cy="5168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/>
              <a:t>وعند التسخين تتباعد جسيمات المادة عن بعضها مما يؤديالى زيادة حجمها وتحولها الى الحالة الغازية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2470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AB02C7-F627-4DB6-91E2-E364E419C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338"/>
            <a:ext cx="11688416" cy="683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06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1CFB8F-0813-4631-A72F-95C5DDD90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4" y="53006"/>
            <a:ext cx="11476384" cy="593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2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32BDEE-CA10-4566-8D4C-AAE9899D0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6893"/>
            <a:ext cx="12191999" cy="642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13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9C22A2-59DD-4ABA-8001-DFD95FAAD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647700"/>
            <a:ext cx="1076325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710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CEE658-75F9-4650-9B7F-9B1F9B10E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366712"/>
            <a:ext cx="11458575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467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2E7738-B401-4BD1-8AFE-4D9AF20BA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" y="333375"/>
            <a:ext cx="11477625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20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134DA5-40EE-4105-BB9B-489D78101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7" y="500062"/>
            <a:ext cx="11145078" cy="58578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9EFFFDF-2265-4963-B046-D8DB6EA8CA62}"/>
              </a:ext>
            </a:extLst>
          </p:cNvPr>
          <p:cNvSpPr/>
          <p:nvPr/>
        </p:nvSpPr>
        <p:spPr>
          <a:xfrm>
            <a:off x="9780104" y="1537252"/>
            <a:ext cx="1417983" cy="3975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/>
              <a:t>مثال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88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34D15C-A5CC-424B-952D-E53936EB2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5530"/>
            <a:ext cx="12192000" cy="50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66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A17895-D780-4BC0-8232-E67D37D9E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504825"/>
            <a:ext cx="941070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14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ED6ACF-31B7-4A5E-9C16-A86BEDC76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490537"/>
            <a:ext cx="9867900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31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255787-72C9-49EB-8780-F0918A45A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887" y="80962"/>
            <a:ext cx="7134225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53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F67670-E649-405F-9940-71B8B4353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791"/>
            <a:ext cx="11716289" cy="569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8609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128</TotalTime>
  <Words>43</Words>
  <Application>Microsoft Office PowerPoint</Application>
  <PresentationFormat>Widescreen</PresentationFormat>
  <Paragraphs>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Palatino Linotype</vt:lpstr>
      <vt:lpstr>Times New Roman</vt:lpstr>
      <vt:lpstr>Gallery</vt:lpstr>
      <vt:lpstr>تحولات المادة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s.kakish</dc:creator>
  <cp:lastModifiedBy>s.kakish</cp:lastModifiedBy>
  <cp:revision>12</cp:revision>
  <dcterms:created xsi:type="dcterms:W3CDTF">2023-03-21T18:13:13Z</dcterms:created>
  <dcterms:modified xsi:type="dcterms:W3CDTF">2023-03-31T17:38:25Z</dcterms:modified>
</cp:coreProperties>
</file>