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82" r:id="rId6"/>
    <p:sldId id="265" r:id="rId7"/>
    <p:sldId id="266" r:id="rId8"/>
    <p:sldId id="267" r:id="rId9"/>
    <p:sldId id="261" r:id="rId10"/>
    <p:sldId id="262" r:id="rId11"/>
    <p:sldId id="268" r:id="rId12"/>
    <p:sldId id="269" r:id="rId13"/>
    <p:sldId id="270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20:24:53.721"/>
    </inkml:context>
    <inkml:brush xml:id="br0">
      <inkml:brushProperty name="width" value="0.07938" units="cm"/>
      <inkml:brushProperty name="height" value="0.07938" units="cm"/>
      <inkml:brushProperty name="color" value="#548DD4"/>
      <inkml:brushProperty name="fitToCurve" value="1"/>
    </inkml:brush>
  </inkml:definitions>
  <inkml:trace contextRef="#ctx0" brushRef="#br0">382 173 78,'0'0'76,"0"0"-3,0 0 1,0 0-5,0 0-1,0 0-8,0 0-4,0 0-2,0 0 3,0 0-5,0 0 10,0 0 8,0 0-5,0 0-2,0 0 4,0 0-11,0 0-1,0 0-3,0 0-6,0 0-9,0 0 7,0 0-5,19-8 7,-19 8-4,0 0 3,0 0-3,0 0 0,6-10 2,-6 10 5,0 0-9,9-9 1,-9 9-7,0 0 4,9-10 1,-9 10-2,8-10 7,-4 4-2,-4 6 7,6-16-2,-1 10 1,-5 6 3,6-17 0,-2 10-9,-4 7 6,5-16-3,-3 7-5,-2 9 8,6-14 1,-6 14 2,4-9 1,-4 9-2,0 0-2,0 0-3,3-16-3,-3 16-6,0 0-2,0 0-5,0 0-3,0 0 1,6-10-9,-6 10-1,0 0 3,0 0 1,0 0 1,0 0-1,0 0-2,-23 31 5,18-22 2,1 0-3,-2 3 3,-1-3-4,1 2 3,-2 1 2,-1 4 2,1-2-2,-1 1-3,-2-2 5,1 1-6,-1 1-1,0-1 1,-1 3 2,-1-6-6,-2 5 1,2-4 0,-4 2-2,-8 5-2,8-8-2,0 0 2,-4 0-1,2 3 0,-7-4-4,5 1-4,4-4-1,-4 1 3,0-2-2,6 2-20,2-4-16,0 0-13,1 0-29,12-4-31,-15 6-40,15-6-48,0 0-29,0 0-42,-13-12-172,13 12-467,0 0 207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5:39.08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455 118 94,'-12'0'85,"12"0"7,-18 0-2,18 0-7,-18 2-3,8-2-16,-5 0-2,-3 2-3,5 0-1,-10 0-4,1 2-2,-2 4-7,3-4-3,-3 2-3,0 1 0,0 2-7,-2-4 0,2 3 3,1-1 2,-2 0-4,4 2-8,3-4 2,5 1-3,1-2 2,3 2-5,0-2-5,9-4 1,-9 5-6,9-5 8,0 0-3,0 0-4,0 0 3,0 0-4,0 0 0,33 6-2,-18-9 2,10-4-1,-1 2-4,1-4-7,10 2 0,-3-3 1,3 3-3,-1-4 3,-1 2 5,1-1-4,0-2 2,-7 4-4,5-3 6,-7 1 2,6-3 0,1 2 17,-7 0 2,-1 2 7,-2 1 7,-2-2 7,-4 4-2,-3 2 22,-4 3-1,-4-3 1,-5 4-8,7-5-1,-7 5-9,0 0 1,0 0-9,0 0-2,-38-6-5,17 8 2,-5 2-5,2 3-5,-8 0-2,-9 1 1,9 1-4,-9 0-3,5 0 0,-5 2-1,2-2 0,0 2 1,5 0 0,-3 0 3,10-4-2,3 1-2,-3 4 0,9-5-5,-3 2-1,8-5-1,-1 2 5,5-3-9,3 1-3,6-4-1,-7 5 4,7-5 0,0 0-2,0 0 3,22 4-2,-7-7-5,9-3-4,-1 0-4,18-4 0,-3 0-2,0 0-2,6-3 1,-7 2 0,3-2-2,2 2 4,-5-2-4,-1-7 5,1 10 4,-1-3-3,-9 5 2,-2 3 3,1-6-2,-4 6 1,-1-1 3,-6 0 6,-2 2 2,-4 1 8,-3 0 4,-6 3 1,9-6 4,-9 6-5,0 0-2,0 0-1,0 0 1,-31 0-4,10 6-1,-4 4-1,-8 5 6,1-2-1,-5 0-3,0 3-1,-5-4-5,3 7 4,1-6 1,0 3-3,1 0 1,7 4 0,0-3-2,6-4-4,-5 2 6,6-1-3,5-3-3,-1 0-1,6-2 2,2 2 1,1-2-3,5-3-4,-2 2 4,2-4 0,5-4-3,0 10 1,0-10-4,12 5 4,0-3-1,2-1-1,8-2 4,0-4-6,5 2-1,6-6-2,3 0 1,3-3 0,-2 6 1,-1-5 2,1 0-7,-1-1 4,-1-2 5,1 3-6,-3-3 0,-8 5-2,1 1 7,-1-1-2,-11 4 0,0-6 6,-2 8 5,-1-3 6,-2 2 5,-5 0 3,-4 4 1,0 0 2,5-8 0,-5 8-2,0 0-1,-15-8-2,15 8-6,-23-4 1,9 4 3,-1 0-3,-8 6-2,1-6-3,-1 5-1,-3-1-1,-7 9 1,7-8-3,-8-1 0,-3 5-2,1 0 3,-3-2 0,5 4-2,-2-2-3,5 2-1,6-1 2,2-1-4,4-3 2,1 0 1,3 2-3,6-5-1,2 1 1,4 1-1,3-5-3,0 0 4,0 0 0,16 8-4,-1-12-4,7-1-5,14-3 0,6-1 1,0 1-5,-1 2-3,1-3-2,-3-1 5,1 1 1,-3 2 6,-1 1-4,-3 0 3,-6 2 3,-5-2-3,1 4 6,-7-1 1,0-1 1,-1 1 5,-3 1 3,-6 1 7,-6 1 3,15-3 11,-15 3 1,6-3-4,-6 3-3,0 0-3,0 0-3,0 0-2,-31-3 0,17 5 0,-2 0-9,0 0 12,-8 1-6,1 2-2,1 0-1,-3-4 3,-2 5-2,1-2-6,1-2 1,0 3 6,1-1-7,6-1 2,-3 1-6,-3-1 6,6 2-4,2 0 1,3-1 1,4-4 3,-2 5-4,11-5-5,-12 2-6,12-2 8,0 0-9,0 0 1,0 0-6,0 0-2,0 0 0,36 0-7,-20-6-8,7 2-4,-4-2 1,4 0 2,-4 0 2,-1 2 2,-2-1 1,-1 1 6,-1-1-2,-4 1 7,-1 2-2,-9 2 6,10-1 0,-10 1 2,0 0 0,6-5-2,-6 5 4,0 0 1,0 0 0,0 0 3,-31-2-3,31 2 3,-30 0 0,17 0 4,-2 2 0,-2-1 1,4 1-2,-3-2-1,2 3 1,-1-3-2,2 0 7,2 0 0,11 0-5,0 0-7,-20 0-17,20 0-19,0 0-23,-15 4-33,15-4-39,0 0-42,0 0-178,0 0-390,-15-7 173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5:43.68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370 368 58,'0'0'94,"0"0"-18,0 0 0,0 0-1,0 0-5,0 0-6,0 0-13,-8-6 12,8 6-20,0 0 10,0 0-5,0 0 1,-6-5-6,6 5-10,0 0 28,-7-8-19,7 8-6,0 0 5,-9-8 3,9 8 4,-5-6-6,5 6 2,-7-8-4,7 8 9,-6-6 9,6 6-4,-8-7-3,8 7-5,-7-8-6,7 8-2,-7-6-7,7 6-2,0 0 3,-9-5-6,9 5 0,0 0-2,-8-6-2,8 6-9,0 0 3,0 0-7,0 0 5,0 0-5,0 0 2,0 0-3,0 0 0,0 0-1,0 0-1,12 26 1,-6-20-3,0 2-2,-3-1 2,3 4 0,-3-3 2,1-1 1,1 2-6,-1-2-3,-1 2 7,0 1 1,2 1 2,-1-1-3,1 0 4,1-3-1,-2 0-6,-1 2 2,0-1 5,2 2-3,1-4-6,-6-6 2,7 10 6,-2-4-2,-5-6-5,7 7 0,-7-7 0,6 6 5,-6-6 0,0 0-1,1 6 1,-1-6 4,0 0-8,0 0-21,0 0-26,0 0-21,0 0-31,0 0-33,0 0-40,0 0-88,0 0-278,-11-25 123</inkml:trace>
  <inkml:trace contextRef="#ctx0" brushRef="#br0" timeOffset="736">1029 0 60,'0'0'76,"0"0"1,0 0 2,0 0-6,0 0-3,0 0-9,-21 14-2,13-10-6,-3 2 2,0 2-9,1 2-7,-1-2 6,-1-1-13,-1 2 3,4-2-6,-4 0 5,-2 2-3,3-1 8,1 0-14,-1-2 7,0 1-4,2-1 2,-2 0-1,2 1 2,1-1-5,-2 1 4,2-3-5,0 2-4,-1-1 0,-1 0-3,2 1-1,2-1 2,1-1 3,-3-1-7,9-3 2,-13 11-4,5-5-3,2-2 6,0 0-4,6-4-1,-10 9-6,7-4 3,3-5-4,-8 6 2,8-6-1,-9 5-3,9-5-1,0 0-1,0 0 1,-6 6 4,6-6-3,0 0-3,0 0-3,0 0 6,0 0-1,0 0 4,0 0-1,0 0 5,0 0-1,0 0 7,0 0-9,0 0 0,0 0-3,0 0 6,30-3-4,-18-1 1,-1-1 2,2 2-2,-1-4 1,-2 1 0,5 0-4,-4 1 5,2-1-8,-1-2 6,5 2-5,-4-1 6,5-1 1,-3 3-3,0-2-4,1-1 2,-2 1 3,-1 1 2,2-1-1,-2 2 11,1 0 0,1-1-1,-8 1-1,2 1 1,1 0 3,-4 0 5,-6 4-1,11-6 5,-11 6 0,7-4 4,-7 4 2,0 0 4,9-2-6,-9 2 3,0 0-5,0 0-6,0 0-1,0 0-3,0 0 3,0 0-10,0 0 1,0 0 0,-33 2-4,33-2 1,-19 5-3,12-4-1,-2 3-2,-2 0 0,-1 0-1,-1-1 1,-1 3-3,1-2 2,1 1-2,0-1 1,-1 2-2,-1 0 4,-2 1-6,4-1 2,-4 2 2,2 0-2,-1-1-2,-3 3 3,2-1-1,-2 0 1,2-1-3,1 2 0,3-4 1,-2 2 1,2-2-1,4 0-1,3 0 1,-7 1-1,2-3-1,4-1 2,6-3-3,-11 6 1,11-6-1,-4 5-2,4-5 2,-8 4 0,8-4 0,0 0 2,0 0 2,0 0-4,0 0 4,0 0 0,0 0 1,0 0-3,32 0 0,-32 0 0,19-9 1,-9 6-1,2-4 0,5 1 2,-5-1-2,6 1 0,-2-1 0,-1-1-2,1-2 4,5-2-2,-1 2 0,-5 1 3,-2 1 0,6-4-3,-2 4-1,1-4-1,1 3 1,-4 1 2,0 1-1,0 1 2,0 1-1,-3 0-1,-2-1-1,4-1 0,-9 5 0,-5 2 1,14-4-1,-14 4 2,7-4 0,-7 4-4,8-5 2,-8 5 0,0 0 2,0 0-1,0 0 2,9-3-2,-9 3-1,0 0-2,0 0 2,0 0 2,0 0-2,0 0 3,0 0-3,0 0 0,0 0 1,0 0-1,0 0-2,0 0 3,0 0-2,0 0 2,0 0 1,0 0-1,0 0-1,0 0 2,-21 18-1,13-12 1,8-6-2,-14 8 1,2 0 3,0-1-4,3-1 2,-5-2-2,1 1 2,1 0-1,-1 1 0,1 2 0,1-2-1,-2 0 2,-2-2-1,4 3-3,-2-1 3,7-2 0,-1-1-1,-2 0 1,9-3-2,-12 4 3,12-4-2,-11 4 1,11-4-4,-6 2 2,6-2-2,0 0 0,-7 3 1,7-3 0,0 0 3,0 0 0,0 0 1,0 0 6,0 0-10,0 0 1,33-3 2,-23 1-1,2-3 2,4 1-2,1-2 4,-4 1-3,1-2-2,4 3 2,-5-4-1,-1 4 0,1-4-2,1 3 4,-5 2 0,-5-1-1,-4 4 0,14-6 9,-14 6-3,11-3 2,-11 3 5,6-3-4,-6 3-1,0 0 10,0 0-12,0 0-1,0 0 2,0 0 0,0 0-3,0 0 1,-35 18-1,23-12-1,-2 2-3,2 0 1,2 0 1,-3 1 2,1-2-4,1 0 2,-2 2 2,-2 0-5,1-1 3,1 0-3,-3 1 3,2-2 3,2 0-1,2-1-4,1-2 1,3 1-1,-2 0-1,8-5 1,-12 6-3,12-6 0,-7 6 2,7-6 8,0 0-4,0 0 0,0 0 0,0 0-2,0 0-2,0 0 2,0 0 2,40-6 0,-28 0-5,2 0 4,1 0-4,-2-3 1,0 3 4,4-1 0,-4-2-1,-1 3-1,0-2-3,1-3 4,1 6-1,-5-3 0,0 5 2,-2-1-2,-7 4 1,11-6 2,-11 6 4,9-4-5,-9 4 2,7-4 0,-7 4-1,0 0 0,6-4 1,-6 4 1,0 0-1,0 0-1,0 0-3,0 0 3,0 0 0,0 0-1,0 0 0,0 0-3,11-2 3,-11 2-3,0 0-3,0 0 6,0 0-3,0 0 0,0 0 0,0 0-1,0 0 1,0 0 1,0 0-2,0 0 0,0 0 0,0 0-2,0 0 3,0 0 0,0 0-1,0 0-1,0 0-1,0 0 3,0 0-1,0 0 1,10-5 2,-10 5-2,12-5 0,-5 3-1,-7 2 2,14-6-2,-8 2 1,3 0 2,0 0-1,-2 1-3,2 0 3,1 0-2,-4-1 7,8 0-6,-14 4 4,10-6-2,-4 3 0,-6 3-1,9-5-3,-9 5 5,0 0-2,14-4 0,-14 4 3,0 0-2,0 0 1,4-4-1,-4 4 0,0 0 1,0 0 1,0 0 0,0 0-1,0 0-1,0 0 0,0 0-2,0 0 0,0 0-1,6-8 3,-6 8-2,0 0 2,0 0 1,0 0-3,0 0 1,0 0 2,0 0-4,0 0 3,0 0 2,9-2-5,-9 2 3,0 0 0,0 0-1,0 0 1,0 0-1,0 0 1,0 0-2,0 0 1,0 0-1,0 0-1,0 0 1,0 0 1,0 0-4,0 0 1,0 0 0,0 0-3,0 0 2,0 0 0,0 0 0,0 0 1,0 0-1,0 0 3,0 0-2,0 0-2,4 16 3,-4-16 1,3 7-2,-3-7 0,3 11 3,-3-11 2,3 12-5,-3-12 1,3 12 0,-3-3 2,0-1-3,0-8-1,0 16 4,0-16-2,0 14 3,0-14-1,-3 9 2,3-9-2,-3 8 0,3-8 1,0 0-3,0 0 1,0 14 2,0-14-1,0 0 2,0 0-1,0 0 1,0 0-3,0 0 5,0 0-1,-4 8 0,4-8 0,0 0-4,0 0 3,0 0 2,0 0-6,0 0 0,0 0 1,0 0 4,-22-19-3,22 19-1,-3-6 2,3 6-1,-11-10-1,5 4-1,6 6-3,-6-10 3,0 4-4,2-2-2,1 2 1,3 6 3,-9-16-4,3 10 3,1 0 2,-1-2-4,6 8 2,-7-8 3,7 8-2,-6-5 5,6 5-5,0 0-1,-3-7-3,3 7 3,0 0-3,0 0 1,-9-5 1,9 5-4,0 0 10,0 0-5,0 0-3,0 0 4,0 0-2,0 0 0,0 0 1,0 0 4,0 0 0,15 22-2,-15-22-1,6 8 0,-6-8 0,4 6 1,-4-6 4,0 0-2,9 7-3,-9-7 0,6 6 3,-6-6-2,3 7-1,-3-7 3,0 0-5,5 7 4,-5-7 1,0 0 2,0 0-4,6 6 2,-6-6-7,0 0-14,0 0-17,0 0-14,0 0-17,0 0-21,0 0-27,0 0-22,0 0-49,0 0-101,0 0-313,0 0 140</inkml:trace>
  <inkml:trace contextRef="#ctx0" brushRef="#br0" timeOffset="3210">1133 159 45,'3'-11'64,"-3"11"-9,0 0 0,3-11-5,-3 11-1,0 0-3,0 0-1,-1-14-4,1 14-4,0-9-9,0 9 4,0 0 5,0-11 2,0 11-6,0 0-3,0 0-4,0-11 5,0 11-10,0 0 2,0 0 6,0 0-15,0 0 4,1-9-2,-1 9-9,0 0 6,0 0-11,0 0 9,0 0-1,0 0 3,0 0-1,0 0 2,0 0 1,-6 28-1,6-28-6,0 14 4,0-14-2,-3 17 0,3-10-2,0-7 2,0 19 3,0-9 2,3-1-6,-3-9 2,0 16 4,5-9 0,-2 6-6,-2-5 0,4-1 4,-2 0 5,0 2-7,-3-9 3,6 12-3,-5-5 3,-1-7-7,6 11 2,-3-5-3,-3-6 3,3 10-3,-3-10 5,3 8-7,-3-8 3,6 4-1,-6-4 2,7 6 2,-7-6-5,0 0 2,6 5 6,-6-5-2,0 0-1,0 0 8,0 0 6,0 0-4,0 0-4,0 0-3,0 0 7,0 0-8,8-21 1,-8 21-4,-6-14-1,6 14-3,-5-16 2,-1 5-1,2 1 3,-2 0-6,3 1-1,0-2-2,3 0 2,-6 0 0,3-1 7,2 0-12,-2 3 7,3 9-2,-2-17-2,1 10-1,1 7 2,0-14-4,0 14 6,0 0-3,-3-11 8,3 11-10,0 0 4,0-9-4,0 9 1,0 0 3,0 0 8,0 0 8,0 0-8,0 0 0,0 0-3,0 0 4,3 34-1,-3-27-6,0-7 4,0 17 0,1-9-1,-1-8-2,2 16-1,1-9 2,-3-7 7,1 12-13,-1-12 6,2 10-2,-2-10-1,1 8-3,-1-8 4,0 0 4,0 0-4,6 6 0,-6-6-2,0 0 5,0 0-1,0 0 2,0 9-4,0-9 3,0 0 1,0 0 1,0 0 0,0 0-4,0 0-2,0 0 0,0 0-11,0 0-25,0 0-43,0 0-49,0 0-132,0 0-279,0 0 124</inkml:trace>
  <inkml:trace contextRef="#ctx0" brushRef="#br0" timeOffset="4400">361 238 35,'-6'4'66,"6"-4"-4,-9 6-1,1-3-4,-1 0-1,2 1-8,-2 4-3,-3-4-5,2 2-1,-7 2-3,5-3-3,2 2-1,-5-1 2,3-2-6,-4 2-1,4 0-4,0-1 1,1 1-1,1-2-1,1-1-11,3 2 1,6-5 6,-11 6-9,11-6 1,-8 4 0,8-4-6,0 0 3,-8 4-4,8-4 3,0 0 7,0 0-4,0 0-1,0 0-6,0 0 5,25-12-7,-19 6-11,-6 6 5,17-8 7,-10 4-6,-1-1-8,-6 5 5,14-9 4,-5 3-2,-5 1 2,5 1 1,-9 4-2,10-8 4,-7 4 0,-3 4 3,6-10-9,-6 10 13,5-6-2,-5 6 4,0 0 7,9-4-5,-9 4 1,0 0-8,0 0 6,0 0-7,0 0 1,0 0 0,0 0 4,-26 10 1,26-10 0,-13 10-1,6-5-2,-2 1 4,-2-1 3,2 1 2,3 0-7,-1-1 3,1 1-7,6-6 4,-11 7-2,11-7 1,-9 7-2,5-3 2,4-4 0,-6 10-2,6-10-1,-4 6-1,4-6-3,0 0 7,-8 4-1,8-4-1,0 0-1,0 0 2,0 0-5,0 0 5,0 0-2,0 0 6,0 0-4,0 0 2,0 0-2,27-10-4,-27 10 6,15-4-3,-11 2-3,-4 2 2,9-4-5,-9 4 4,9-4-2,-9 4 1,0 0-2,6-4-2,-6 4 0,0 0 5,0 0-3,0 0 7,0 0-4,0 0 7,0 0-5,-13 24 2,7-19 6,0 1 1,-2 0-3,2 1 2,-4-1-4,3 0 0,-5 3-5,0-3 3,-2 2-2,2-2-22,0-2-19,-1 2-26,1-2-43,-1 0-61,-2-2-182,0 1 81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5:59.98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287 143 126,'-13'-8'111,"2"3"1,-2-2-11,-1 0-7,2 5-10,-1 0-9,1 0-4,2 1-4,10 1-11,-20-5-2,20 5-11,-15 2 5,15-2-9,-16 0-6,16 0-4,-17 4 1,17-4-6,-11 2 8,3 0-12,8-2 12,-13 5-12,5 2 0,-1-1 3,3 0 1,-3 5-5,-1-1 4,1 0-4,-1 0-6,2 3 2,2 0-2,0 0-3,3-3 5,-1 0-6,4-1-1,0-9 5,1 16-7,-1-16-1,9 9 8,-3-5-11,2-4 12,-8 0-8,23-2-5,0-5 8,-1-2-2,1 0-7,-3-4 4,7-4-4,-9 5 0,8-1 1,-6-4 2,-2 3-3,2 3 6,-1-4-4,0-1 1,-2-1 2,2 1 0,-5 2-3,-2-4 5,-2 7-2,-3 2 12,2-1 1,-6 4 7,-3 0-7,0 6 11,0 0-1,0-14-4,0 14 0,0 0-2,-19-1-4,19 1-4,-22 2 1,10 5-1,-2-5-8,-2 3 6,-5 3-6,0 2 5,6-2-1,-4 3 0,5-4-3,2 4 0,-4-2-4,0 0 4,-1 6-8,1-3 6,-2 1-4,11-1 3,-2 0-4,3-1-4,-3 3-15,6-4-14,0 2-15,3-6-19,0-6-30,1 14-28,-1-14-141,9 8-287,-9-8 127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6:01.22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212 434 83,'0'0'93,"0"0"-7,-6 5 1,6-5 5,0 0-4,0 0-12,0 0-9,0 0-6,0 0-2,0 0-12,0 0 9,-3-25-6,3 25 1,4-15-7,2 1-3,0-2-4,2-1 2,-4 2-3,3-5 3,1 0 5,-2 4-2,1-5 1,-5 6 3,4-6-1,-5 6 9,1 4-1,-1-3 5,-1 7 11,0 7-6,-1-15 4,1 15 0,-9-7-1,9 7-4,-14-4 5,14 4-6,-19 7 9,4 1-6,-6 4-3,5 5 2,1 0 0,-6 2-2,3 9-3,2-1-5,-1-7-3,4 9-4,-1-3-4,3 5-2,3-9-4,5-2-10,-3-6 2,6 2-8,0 1 2,0 0 0,6-5-8,-1 1-1,1-2 3,0 0-4,2-4-3,3 1-2,-1-3-1,-2-5-3,1 0 5,-9 0-2,27-6 0,-15-2-6,8-5-1,0 1-6,-5-2 6,0 0-5,-2-6 3,-3-2 0,4-8 2,-7 7 1,-1-6 0,-1 3 4,-5-7 1,0 2 1,0 6 16,-5 1-10,2 4 2,0 0 3,-3 3-2,-3 5 2,0-1 0,1 2 3,-3 0 5,-1 2-1,0 4 7,-1 3 0,13 2 6,-30-2-3,17 5-3,-8 6 0,6 1-1,1 3 1,-4 5-3,5 0-5,0 4-2,-1 0 2,7 7-5,1-5 5,-3 7-9,7-6 0,1-3 0,2 0-2,5 2-1,0-3-5,3 0 4,0-9-3,0 1 1,3-6-6,7 3-2,-4-7-7,-1 3-8,8-6 0,-4-6-6,-3-1-5,6-3-6,-2-2 0,-2-4 0,-2-5 7,-4 3-3,1-5 4,-1-8 3,-4 1 4,-1-1 1,-6-5 5,0 2 1,-4-3 0,-7 1 6,4 2 4,2 11 11,-4 1 4,2 2 1,0 6 4,-1-1 0,1 9 9,-1-4-10,8 10 11,-18-6-4,18 6 2,-22 9-5,3 0 0,4 7-1,-3 1-4,3 5 9,-5 4-7,8-5 4,1 3-5,2 7-1,-2 0-4,8-8 9,-1-1-6,-1 2-3,7-3-14,-1 2 23,8-4-11,-4 0-4,2-2-14,2-1 16,1-3-3,1-2 1,2 0-5,-2-5-3,1 2-9,1-6 2,5-1-2,-5-6 2,5-1-9,-4 1-7,-2-4 11,4 0-4,-2-7 5,-3-1 4,-5-8-3,5 3 10,-8-4-11,-3-3 8,0-7 3,-8 5 2,5 0-3,-4 11 2,-2-2 8,2 4 4,-4 2 0,1 6 3,-2 3 9,1 1-1,-5-4-5,4 7 3,12 3 3,-30 8-4,14-3 5,4 4 7,-6 6-5,-1 12 0,2-1 4,5 5-3,0 7-5,3-1 2,5-1-5,1-1-3,6-2 4,1-1-11,1-1 6,5 4 4,-1-7-3,2-5 0,-1-5-3,5 3-4,0-4-1,0-2-16,3 0 12,1-3-6,0-3 2,-1-7-18,2 2 4,4-4 4,-4-1-3,3-4-1,-1-6-6,-1 1 5,-4-3-1,-3-4 6,0 0-3,-4-2-3,2-10 4,-9 5-4,-1 1 7,2 1 4,-5-1 0,-2 2 2,0-1 14,-2 8-13,-4-1 2,3 2 13,-4 4-4,4 0 11,-5 3 2,-2 1-12,-3 5 3,16 0-10,-32 9 8,11 6 0,7-1 3,-9 10 2,5-6-6,-3 8 6,5 1-3,6-4-3,1-1 10,1 2-12,1-3 9,2 0-16,2-5 4,3-1-4,3 0-3,3-3 6,3 1-20,-3-6 23,5 1-16,2-6 0,3-1-1,-1-1-10,12-1-5,-5-4-11,2-6 9,-1 0 2,1 1 0,1-1 1,-3-4 2,-4-5 5,3-1 3,-6 3 1,-3-2-2,-2 1 8,1-1-6,-5-2 4,-3 7 4,1 1-2,-2 0-1,-2 14 8,-6-22-3,6 22 7,-14-11 9,4 9-11,10 2 10,-27 4-1,5-1 5,2 5 2,-4 3 2,5-4-10,-5 6 2,5 1-4,-1 0 14,1 5-10,3-4 3,1-3-12,4 1 2,2 1 3,0-3-7,6 0 6,-1-2-7,4-9-6,0 0-3,0 19 7,0-19-12,12 6-5,-12-6-5,15 6-9,-15-6-5,24-1-4,-11-4-7,-1-1-4,3-1-11,-2 1-6,1-3-11,-2 3-11,-2-2-22,-1-2-34,-7-2-29,1 0-35,-3 12-45,-3-27-29,-8 15-167,1-8-488,-4 3 216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9:31.14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1759 256 39,'0'0'57,"0"0"-9,0 0-7,0 0 0,0 0 3,0 0-2,0-12-9,0 12 6,0 0-4,0 0-7,0 0 3,0 0 3,0 0-8,0 0 6,0 0 0,0 0-4,0 0 2,0 0-5,0 0-1,0 0 11,0 0-33,0 0 21,0 0-5,0 0 4,0 0 2,0 0-4,0 0-6,0 0 7,0 0-3,0 0 3,0 0-6,0 0 15,0 0-2,0 0-3,0 0 8,0 0 1,0 0-11,0 0 9,0 0-9,0 0 0,0 0-8,0 0 6,0 0-3,0 0 0,-14-2-5,14 2 5,0 0-13,-10-1 0,10 1 6,0 0 1,-23 3-6,8-3 4,4 2 2,-4 0-5,-6 2 9,0-2-3,3 1-1,-3-2 4,5 3 0,-2-2 5,3 2 9,-6 1-13,5-2-5,1 1 5,0-1 0,4 0-2,2-1-5,9-2 1,-13 3-4,13-3 1,-15 1-4,15-1 6,-7 1-6,7-1 3,0 0-1,0 0-1,0 0 5,0 0-4,0 0-1,35-2 5,-23-1-5,6 0 10,2-3-10,-4 1-2,8-1 4,-2 1-7,5-1 0,-2 1 7,8-3-4,-7 0 4,8 1 1,-7 1 4,-3-1 2,2 1 5,-3-1 3,1-1-5,-9 4 2,2 2-2,-3 0 1,-4-1-3,-1 0-2,-9 3 8,15-2 3,-15 2 5,11-4 6,-11 4-1,0 0-6,0 0-2,0 0-4,0 0 1,0 0-3,0 0-3,-41 6-4,26-2-4,-7 0 1,1 2 1,-3-1-4,-1 4 4,-3-2-6,-4 2 2,0 0 1,-1-1-2,9 0-3,-1-1 2,-4 0-2,5 1 0,0-1-3,5-1 5,3-2-2,4 0-1,1 0-4,5 0 2,6-4 6,-6 8-6,6-8 3,0 0-3,0 0 4,21 5-3,-7-5 0,4-1-7,4-3 7,2 2-2,6-2-1,-7 0 1,12-2 1,-8 2-5,-2 0 6,3-2-6,5 1 4,-10 1 1,-1 1 1,2-2-2,-8 1 5,-1 2-2,-5 0-5,1 0 2,-11 2 2,10-2-1,-10 2 5,0 0-3,0 0 1,0 0-2,0 0 3,0 0-1,-23 23-3,2-14-3,1-2 3,-4 3 3,4 0-2,-4-2-2,0 0 1,0 4 0,0-1 0,-1-1 0,-1-2 1,2 2 0,-7 1 3,9 0-3,1-2 0,6-1-1,2-1-5,2-1-6,2-3 8,2 1 2,1 0-1,6-4-1,0 0 1,0 0-2,0 0-3,15 10 8,0-12-2,2-1 3,7-2-3,9-3 2,3-1-4,0 0 1,-3 0-1,-1 1 5,1 2-5,1-6 2,-7 6 4,0-1 0,-3 1 0,1 2-8,-7 1 2,-1 0-2,-5-1 4,-3 4 0,1-2 0,-10 2 8,10-3-6,-10 3 2,0 0 0,0 0-4,0 0 5,0 0-4,-34 18 0,15-8 1,-2-2-2,-1 2 4,-5 0-3,-5 1 0,8 0 0,-7 0-3,-2 1 3,2 1 3,6-3-2,-7 2 1,10-5-5,7-1 4,-3 0-3,6 1 2,2-3-3,1 2-2,4-2 0,5-4 0,-12 4 5,12-4-3,0 0 2,0 0 2,0 0-1,35 0-4,-20-2 3,3 1-1,-2-2 0,6 0-1,-1-2 2,0 0 0,-3 0-3,4-1-1,-5 4 3,-2-3-2,1 1 4,-1 1 0,-8 2 3,2-1-6,-9 2 7,12-3-1,-12 3-8,0 0 8,11-1-4,-11 1 3,0 0-1,0 0-2,0 0 1,-27 19 2,12-12 0,-3 2-6,-1 1 1,-1-1 3,-1 0-3,4-1 1,-9 3 4,10-1 1,-5-2 2,2 2-7,5-4 0,1 0 0,1 3 5,4-4-6,1-1 3,2 0 2,5-4-11,-10 6 10,10-6 1,-5 7-2,5-7 3,0 0-1,0 0 1,27 4-3,-16-6 0,4-1 1,-2-2 1,2 1 1,1 1-1,2-1-1,-4 0 0,4-1 2,-3 2-4,-5 0 3,5 0-5,-8 2 1,-7 1 4,12-1 1,-12 1-1,0 0-8,11-2 8,-11 2 0,0 0 1,0 0-4,0 0 1,-33 21-2,21-13 2,-3 1 0,-3 2 0,-1 1 0,2-2 1,1 1-2,3-3 1,-1 0 1,-5 4 2,7-4-2,-8 2-1,7 1 3,3-3-4,-1 0-1,4-2-1,-1-2 2,2 2-3,6-6-1,-9 8 2,9-8 2,0 0 1,-3 6 0,3-6 5,0 0 1,0 0-5,26-1 2,-26 1-4,21-5 3,-7-1 0,9-2-3,-5 2 1,3-2 0,-5 3-1,0 1 5,-1-2-4,-1 3-1,-5-2-1,0 3 2,-2 0 1,-7 2-2,11-3-2,-11 3 1,0 0 2,0 0-3,0 0 3,0 0-2,0 0 1,-18 24-2,3-17 1,3 3 4,-9 3-2,5-1 0,-2 0 0,-2 2 0,4-2-1,-4 1 0,1 1 2,4-3 0,-4 2-1,7-3-2,-5 5 7,5-5-9,1 0 5,2-1-4,-2 0 2,5 0-2,0-3 0,2 0-2,4-6 5,-3 6 2,3-6-2,0 0-1,0 0 2,0 0-1,27-1 1,-15-4-4,5-3 4,-2 1-4,3-5-2,3 3 4,-7 4-4,0-3-2,1 0 6,-1 2-3,-4-2 2,1 1-1,-4 2 4,-7 5 1,12-5 4,-12 5 2,6-2 1,-6 2-1,0 0 0,0 0-4,0 0 0,0 0-3,0 0 2,0 0-5,0 0 4,-33 12-2,23-8-3,-1 1 1,-1 3 6,0-2-1,1 2-6,-1-2 6,-2 1-2,-1-2-7,5 3 9,-2-1-3,1 2 0,0-2 2,2-4-3,-2 4 2,4-3 0,-2 0 3,9-4-7,-11 7 1,11-7-2,-7 6 3,7-6 4,0 0-4,0 0 4,0 0-2,0 0 0,0 0 3,0 0-4,31-23-2,-19 15 6,3-6-5,-3 3 0,1-3 4,-1 0-2,-1 3 2,-2-4 1,-3 2-2,1-1 2,-2-1-3,1-1 6,-3 1-2,1 2-4,-2 0 2,-2 0 4,-2 0 0,-2 1-4,1 2 1,1 0-3,-4 2 2,2 1 0,-4 0-3,-1 1 2,3 2-1,-3-1-1,9 5-1,-18-4 0,8 2 3,-3 2-3,-1 0-1,2 2 3,-4 1 1,4-1 0,6 2 1,-3 0 0,9-4-2,-16 6-2,10-4 0,6-2 0,-11 5 2,11-5-3,0 0 7,-7 5-4,7-5 2,0 0-1,0 0 0,0 0-1,0 0 1,0 0-2,0 0 4,46-12-1,-33 4-1,2 1-1,6 0-1,0-4 2,0 1 1,-6 0-3,-2 0-1,4 2 0,-4-2 3,-1 2 2,-3-1-2,1 0 1,-2 4-2,-2-5 4,-3 4 0,-3 6-1,6-10-1,-6 10-1,-2-10-2,2 10 0,0 0 0,-10-9-3,1 7 6,9 2-7,-17-2 5,3 4-4,2-1 3,-2 2 0,-1-2 1,0 4-1,-1-1 1,1-1 0,5 1 0,-4 2 1,1-2-1,-1 2 3,-1 2-7,3-4 2,1 2-1,0-2 4,7-1-6,-5 0-1,9-3 1,-8 5 3,8-5 2,0 0-1,0 0-2,0 0 4,0 0-6,30-12-1,-8 3-9,-2 1-1,4-6 2,0 4 2,7-6-5,-10 6 4,10-7-7,-6-1 10,-2 5 1,5-7 4,2 0 5,-8 6-4,-4-1 4,2-1 9,-1 0-1,-6 1-2,-2 5 4,-2 0 7,0 1 3,-5 0-1,-1 2-2,0 0-1,-3 7 0,-1-12 0,1 12-6,-5-10 6,5 10-7,-12-7 1,12 7-7,-12-5 5,2 4-4,1-3 3,9 4 1,-21-1-2,11 1-2,-4 0 3,14 0-1,-22 3 4,8-1-1,3 2 3,-4 0-1,3 1 0,0 1 4,1 0-4,2-4-3,2 3 2,7-5-2,-14 7 3,9-5-5,5-2-1,-6 6-1,6-6 1,0 0-2,0 0 3,0 0-3,0 0 2,22 2-1,-22-2-2,30-8-1,-6-1-2,-2 0 2,3 0-2,-1-1 0,0-3 0,0 2 1,0 3-1,-6-2 0,1 1 0,-6 0 0,-1 2 3,-1-3-1,1 4 0,-6 0-2,-2 2 4,-4 4-4,5-12 8,-5 12-9,0 0 0,0 0-3,-15-12 2,15 12 1,-17-1 1,5 1-4,-1 0 1,-2 0-2,0 1 6,-1 2-3,-5 2 2,0 1-4,2-2 5,1-2-2,0 3-2,1 0 4,-3 1 1,2-4-4,4 4 6,2 0-3,-4-3 2,1 1-3,5-1 4,2-2-4,8-1 2,-13 5-2,13-5-1,0 0 7,0 0-3,0 0 1,0 0-2,0 0 6,35-13-6,-12 2-1,1 3 0,1-2 1,6-4-1,-7 6-2,9-4 4,-9 0-5,3 1 4,-5 2-4,2 0 0,-3-3 4,0 2-2,-2 0 0,-4 3 2,-3 1-2,0-2 3,-5 4 3,2 2 3,-3-4 2,-6 6 2,11-6 2,-11 6-1,6-9-4,-6 9-1,0 0-3,-2-12 1,2 12-3,0 0 4,-18-3-5,18 3 2,-24 1-2,10 1 2,-1 2-4,0 2 5,-8 2-1,2 1-2,-4 1 3,6-4-1,2 0-1,5 0-2,0 0 8,2 2-9,3-2-3,-2-1 4,3 1 1,0-2-2,6-4-2,0 0 10,-3 11-9,3-11 0,0 0 2,0 0 0,22 0-3,-10-1-1,0-4 1,4 2-1,1-3 6,2-1-6,-1 3-1,-5-5 1,2 3 1,0-1 1,-1-1-2,-2 1 3,0 2-3,-4 0 0,0 0-1,-2 1 4,-6 4-2,9-9 4,-6 2-2,-3 7 0,4-9 0,-4 9-6,0 0 1,0 0 2,0 0 2,0 0-3,-19-7 1,19 7 1,-21 1 0,9 3 0,-1 0-2,-1-2 3,1 2-1,-2 0 1,5 3-5,-4-2 5,1-1 0,2 2 1,5-3-2,6-3 6,-13 6-5,13-6-4,-9 4 0,9-4 0,-8 4-3,8-4 0,0 0 7,0 0-3,0 0 2,0 0 0,23 4 0,-23-4 1,22-5-1,-11 4 0,1-5 1,-1 2 3,-2 2-3,6-2 6,-7-1-7,2-1 2,-2 2 0,-4-2-1,-4 6 2,9-8 2,-9 8-2,8-6-1,-8 6-2,0 0 1,3-10 3,-3 10-1,0 0-3,0 0-1,0 0 1,0 0-1,-27 2 2,27-2 0,-21 3-1,9 0 1,1-1-3,-2 2 3,-2-2-1,3 2 1,-1 0 1,1 3-2,0-2 0,1-1 2,4-1 1,-2 1-3,9-4-3,-13 8 6,13-8 1,-11 4 3,5-1-10,6-3 3,0 0 3,0 0-4,0 0 1,0 0 0,0 0 0,0 0 1,30 3 0,-20-5 4,-10 2-3,21-6 3,-7 5-2,-1-4-1,2 5-4,-4-5 3,-1 4-4,-3-4 4,1 2 0,-8 3-2,16-3 0,-10 2 6,-6 1-3,12-3 3,-12 3 1,0 0-3,8-6-2,-8 6 0,0 0 1,0 0-2,0 0 1,0 0-1,0 0-1,-33 9 1,33-9-3,-21 4 4,11 0 0,-2 0-1,-2 2-1,4-2-1,-2 0 3,1-2 0,-4 0 0,10 2 1,-7-2-2,3 0 0,9-2-4,-17 4 5,13-1-1,4-3-1,-11 4-2,11-4 3,-10 2-4,10-2 3,0 0-4,0 0 2,-9 6-5,9-6 3,0 0-1,0 0 3,0 0-3,0 0-1,0 0-1,0 0-3,0 0-3,0 0 7,0 0-3,30 0 2,-30 0 2,0 0 1,0 0 1,0 0 3,0 0-3,0 0 1,0 0 2,0 0-1,0 0-2,0 0 5,0 0-1,0 0-1,0 0 0,0 0 2,0 0 2,0 0-3,0 0-2,0 0 2,0 0-5,0 0 3,0 0 0,0 0 2,0 0-6,0 0 2,0 0 0,0 0 5,0 0-5,-30-11 3,30 11-2,0 0 6,-16 3-5,16-3 2,-11 2 1,11-2 3,0 0-3,-10 3 3,10-3-3,0 0-2,0 0-1,-17 0 4,17 0-1,0 0 0,-10 3 1,10-3 1,0 0-2,-11 3-1,11-3 3,0 0 2,-13 0-2,13 0-1,0 0 1,-12 2 1,12-2 5,0 0-7,0 0 2,-10 0-5,10 0 2,0 0 0,0 0 3,0 0-5,0 0 4,0 0 0,0 0-1,0 0 2,0 0-4,46-5 4,-30 2-4,-1-2-3,3 4-5,3-2-2,-5 2 3,2-3-1,-3 0-3,0 2 2,-3 2-1,-3 0 2,-9 0 1,15-2-1,-15 2-2,10-2 8,-10 2-1,0 0 0,0 0-5,0 0 7,0 0-3,0 0 2,0 0 0,-33 12 1,23-10-2,-6 0 2,2 1-2,1 2-2,-1-1 4,-1-1 2,1-2 0,3 1 1,1-1 0,10-1 2,-14 3-5,14-3 1,-9 3-1,9-3 3,0 0-5,0 0 2,-9 2-1,9-2 2,0 0-2,0 0 3,0 0-2,0 0 0,0 0 1,0 0 1,0 0-4,32-9 5,-23 6-1,-9 3-1,13-4-1,-13 4-4,12-3-9,-5-2-9,-7 5-18,14-4-15,-14 4-18,9-1-31,-9 1-18,0 0-36,10-4-155,-10 4-341,0 0 151</inkml:trace>
  <inkml:trace contextRef="#ctx0" brushRef="#br0" timeOffset="10383">1284 2222 5,'-13'2'80,"-5"-1"0,-1 3-9,-5 2-3,4 1 4,-5 0-7,0-1 12,1-1-11,-2 1-10,4 1 1,0 0 2,7-3-3,-3 2-6,5 1-8,-1-2 7,1-1-14,4 0 4,0-1-11,9-3-5,-9 7 3,9-7 2,0 0-13,0 0 5,0 0 1,0 0 1,46-10-5,-21 4-3,10-1 12,-1-6-13,2-3-7,1 8 2,2-3-16,-2-1 10,0-1 0,-4-2 7,0 6-5,0-2 5,-11 4 3,-1-1 1,-4 3-9,-6 0 10,3 1 8,-7 1 16,2-3 0,-9 6-5,5-7-5,-5 7-1,0 0 0,0 0-2,-21-12 1,3 12-6,-3-1-1,-4-1 1,-13 4-9,3 0 8,-6 3-3,3 4-3,-7 1 4,2-3-2,-5 5 4,0-2-3,-11 9-2,-6 0 7,19-6 2,-16 6 2,17-6 25,-3 2 1,5-2-4,4 2-3,2-1-3,11-7-5,7 3-4,6-4-5,1-1-3,4 0 1,8-5-5,0 7-3,0-7-1,21 2-8,3-9-8,13 1-3,5-6-14,22-5-4,0 1-7,2-1-2,-4-3 4,1 0 3,0 2 2,-18 6 4,-7-6-2,4 4 2,-5 1 4,-11 4 11,-5 0 6,-7 3 15,-2-1 4,0 1-5,-9 1-1,-3 5-1,0 0-2,0 0 2,-24-9-2,-2 9 0,-10 8 2,-4-1-2,-4 5-1,-2-2-2,-17 4 0,-1 1 1,5 1 2,-5 4-2,-1-2 3,0 3 0,-2 1 6,4 0-3,-4-2 8,6 1-1,16-4 3,3-2 1,5 2-1,6-3-6,10 0-2,9-7 2,1 2-5,8-2 0,3-7 0,12 14-2,6-9-6,18-5-2,10 0-12,1-5-12,27-9-2,-1 5-9,2-5-3,-8-2 1,3 1-3,-1-1 4,-8 2 10,-17 2-7,6-2 10,-6-1-6,0 0 8,-7 4 4,0 1 2,-16 4 0,-5 1 2,1-1 10,-5 0 5,-6 3 1,-6 3-5,0 0 5,0 0-4,0 0 3,0 0-5,-55 3 0,19 3 3,-3 1-4,-1 8 4,-3-6 2,-7 4 1,-14 5 0,5-1 4,-9 0 4,3 3-2,-2 0 3,1 1 3,5-6 2,16 6 7,2-6 1,3 2-2,7-2-3,10-1-4,6-2-4,3-2 0,5-1-3,5 1 1,2-4 5,2-6-7,14 12-5,1-8 1,10-4-10,12 0 0,8-7-3,22-4-2,-1-3-3,5 0 0,1-3-2,-4-2 0,-3-2 3,-6 1 0,5-2 4,-20 11-2,-3-3 2,-5 4 5,-9 2-4,-5-3 5,-5 8-1,-2-4 5,-3 3 9,-3 2-4,-6-4-1,-3 6 0,0 0-4,0 0 1,0 0-1,-29-3 0,5 6-5,-8 5 1,-9 1 3,-5 4-1,-17 5 0,1-3 2,-7 4 2,1 3-1,2-2 2,-3 4 1,-1-1 0,6-1-1,3 4 3,1-3-1,19-6 1,-4 2-1,9-3 1,5 0-5,11-3-1,8-2-1,3 0 2,6-4-3,3 1 2,12-1-2,8-6 4,8-1-6,18-3-1,21-5-11,7-10-4,5-2-2,32-5-1,-3-4-3,-31 6 4,29-8-1,-33 5-1,-3 2 6,4 1-3,-7 0 5,-5 2-2,-18 6 2,-6-1 0,-3 4 3,-12 4-1,-6 2 4,-2 2 5,-2 1 4,-7 1 0,-6 2-1,8-6 0,-8 6 0,0 0-2,-36 13 0,2 0 0,-8 1 8,-6 3-1,-13 6 0,-5 1 6,-4 2 3,-1 2 3,-5 4 6,-30 6-2,30-7 3,3-2-5,-29 19 1,35-10 0,-2-10 5,13 3-3,2-3-4,17-8 7,2 2-10,13-8-3,3 1-13,7-4 11,4 2-4,5-4 0,3-9-2,21 13 1,5-11-5,18-4-3,20-9-6,12-7-11,4-4-4,33-7-1,-4 0 0,-35 1-2,4-2-1,23-7-3,-32 8 4,-2 1 3,-4 4 0,-17 4 0,-6 4 5,-4 0 2,-14 7 5,-7 3 7,-3 0 4,-4 3 0,-8 3 1,-2-7-3,2 7 8,0 0-4,-66 5 3,20 5 0,-19 4 1,-2 3-4,-4 2-1,0 1 0,-7 4-4,-1 0-1,-30 14 5,35-9 4,-32 8 0,33-6 0,-30 11 2,36-9 0,7-4 1,3-2-6,19-6 11,3 2-4,10-1 0,10-8 0,3 3-4,9-4-1,5-3-2,-2-10-7,27 13 2,10-10-5,8-8-3,28-7-13,3-5-6,34-9-3,-32 4 0,29-12 1,-31 7-1,0 3 3,-1-6 0,-5 3 1,-2 0 1,-9-3 3,-19 15 6,0-1-4,-10 2 3,-11 5 12,-2 1 2,-7 2 5,-10 6 5,12-7-6,-12 7 0,0 0 0,0 0 3,0 0 0,-52 8-3,13 2 2,-4 6-1,-18 11 0,-2-1 0,-6 4-1,-1-2 2,-4 3-2,4-3-2,-8 3 2,4 0 1,1 2 1,1-2-1,5 6 3,6-7-6,19-7 8,6 1-33,9-3 3,11-4 7,8-2-1,1-4 0,8-2 4,8 2 0,6-6-2,12-3 2,18-5-15,25-14-8,6 1-2,37-15 2,-4-2-1,-33 9 1,33-14 2,-36 9 2,33-15 3,-43 17 4,-2-4 1,-3 4 2,-19 12 5,-5-3 6,-11 9 10,-7 1 11,-4 1-2,-3 2 6,-9 5-4,0 0 4,0 0-3,0 0-2,0 0 3,-63 7-4,23 6 4,-17 7-3,-4 3-2,-6 2 2,0 0-2,-9 3-2,1-2-1,-1 3 0,-31 9 0,32-7-2,-28 5 0,33-5 3,6-3 7,6-2 3,16-4 1,8 0-4,3-4-1,17-2-2,1-5-1,5 0 0,7-4 0,2 3-3,-1-10-3,23 9 5,3-12-6,19 0 2,18-11-9,10-1-5,33-18-7,-30 13-2,37-16 0,-34 10-1,-4 1 7,-1-3-5,-2 5 4,-5 1-2,-4-2-1,-20 9 7,-7 4 1,-15 3 1,-3 2 11,-5-2 1,0 3 6,-5 2 6,-8 3-2,0 0 4,0 0-8,0 0-2,0 0 0,-66 21-1,26-6 0,-2 1 0,-4 3 1,-18 4-1,-3 1-1,4 0 1,-4-2 0,-2 5 1,4-5 1,-1 7 3,7-7 0,12-4 5,4 0 1,4 2-2,9-4-1,8-5-2,10 0-5,6-3 4,3 1-3,3-9 0,14 14 2,-7-11-2,20-2-3,7-2-1,14-7-8,22-4-4,-1-5 1,10 0-3,-2-4-2,-1 1 5,-3 1-7,-1 1 3,-6 0 1,-20 7 2,-3 1 1,-3 2-2,-7 1 1,-10 1 2,-10 4 2,2 0 3,-5 1-3,-10 1 5,0 0-5,0 0 1,0 0 1,0 0-4,0 0 1,-61 18 6,25-7-5,-5 0 4,-6 3-1,-15 3-1,-1-1 2,0-1-1,1 4-5,-2-2 3,4 1 4,-6 0 2,20-5-2,0 3 5,-2-1-4,14 1 3,4-1 1,18-4-2,0-1-2,9-5 6,2 2-6,1-7 0,15 11 0,4-3-1,17-7 2,6-5-8,8-1 0,20-6-8,2 2-1,-3-4-1,4 2 4,-9-2-2,1-1 2,-3 1 1,-16 7-4,-3-5 2,-6 5 4,-1-3-2,0-1 5,-11 7-3,-4-1 2,-7 2 2,-1 0 0,-3 2 1,-1-1 5,-9 1-2,0 0 1,0 0-1,0 0-3,0 0 0,0 0 3,0 0-1,-41 8-2,18-4-1,-11 9 0,1-6 1,0 3 2,-2-2-3,-4 7 1,3-2-2,3-2 3,-1 1-2,1 1 1,12-4-2,3-5 1,5 3 0,5-3-2,-2 1 0,5 1 2,5-6 1,0 0-3,0 0 1,0 0 2,0 0-2,33 2-1,-9-10 2,1 1-8,13-2-2,-2-2-1,2 0 5,-2-1 2,-3 0-1,-8 3-1,7-4 2,6 2-4,-5-1 4,-9 3 0,-2-1 3,2 2 3,-6 2-4,5 0 0,-9 3 1,-2-2 0,-4 2 6,2 0-6,-10 3 1,14-2 1,-7-1 2,-7 3-4,8-4 0,-8 4-3,0 0 1,0 0-4,0 0 2,-29-4 6,11 4-10,-5 0 5,-12 5-5,-1 0-4,-5-2 1,2 0-3,-6 3 1,5-2 0,-8 1 3,2-3 2,1 1 4,2-1-4,4-1 4,5-2 4,9 1 3,8-2 0,2-1 2,5-3-5,2-3 2,7 1 2,2-14-5,10 3 1,8-12 2,2-3-10,6-3 0,13-12-5,2 0-3,3 4 1,-4 1 0,3-2-4,-10 13 8,11-15 5,1 5-1,-13 7 2,-6 3 4,5 2 1,0-4 6,-5 4 1,-2 1 4,-3 2 5,1 0-3,-10 7 6,-2 0-1,-3 0 0,-2 0 3,-1 6-2,-8-2-2,0 0-1,-8-1-1,-2 2-3,-3 3 0,-7-4-1,1 4 6,-11-2-7,0 4-1,-2 0-2,-1 3 1,-8 3-1,0-2 2,3 4-3,-2 2 5,1 2 3,1-1-3,2 0 5,2 5-1,1-3-6,12 1 4,0 1-3,8-3 2,2-1-5,14 0-2,-19 2-1,19-2-3,0 0 2,0 0 4,0 0-4,0 0 1,51-10-4,-11 2 1,2-2-5,4 0-2,0-3 3,-1 2-3,3-1 6,-5 1-8,0 0 3,-1 0 5,-2-4-5,-7 1 2,0 3 1,-11 0 4,2 0-2,-5 0 3,-7 3 0,-1-1 1,-1-1 2,-7 2-2,-3 8 3,0 0 0,5-24-2,-5 24 3,-20-17-2,1 7-3,-5 4 3,-13 3 2,2 0-2,-3 3 3,-9 0-6,4 1 5,-3 4-5,1-3 7,2 4-9,0 0 6,-1 1-5,6 2 1,-1-3-2,-1 3 3,7-2-2,9-2 0,5 1 2,4-2-4,1 1 3,5-4 0,9-1-2,-12 4 4,12-4-5,0 0 6,0 0-6,0 0-1,50-5 3,-16-5 1,2 3-1,2-2-3,0-4 3,-1 1-1,-3 2 1,2-1 1,-5 1-2,-4 5 1,-1-8-3,-6 2 3,1 1 4,-4 2 0,-4-2-4,-1 4 4,-3-5 5,-9 11 6,13-13 1,-13 13-3,0 0-3,0-22-1,0 22 0,0 0 0,-28-13-5,12 9 5,-5 0-4,-5 4 5,-9-1-8,0 1 3,-2 5-3,-3-3 2,0 6-2,-1-1 1,1-4-1,6 6 0,-4-3 1,4 0-1,10 1 0,-1-2 0,10 3-2,-1 0 2,4-6-4,4 1-2,8-3 1,-12 5-2,12-5 4,0 0-1,0 0 3,0 0-2,69-8-2,-30 2-4,1-2-1,6-3-5,-6 0 0,4 0 1,2-3 3,-7 0-3,1 0 1,-7 2 9,3 1-4,-4 2-1,-11-2 1,-6 5 4,-3 0-1,-3-2 5,-9 8-2,10-13-1,-10 13 2,0 0 0,0 0-3,-23-17 2,23 17-5,-38-2 4,6 2-3,-7 4 6,3-1-8,0 3 7,-1 0-2,1 1-1,3 2 3,-1-4 0,1 5 0,6-3-1,2 0-1,3 1 0,5-2-1,4-4 0,4 4 0,9-6 4,-14 7-3,14-7 2,0 0-2,0 0 7,0 0-7,0 0-4,30 8-2,-30-8 0,43-6 2,-17 0-5,2 0 3,-2 1-1,6-5-3,-6 0 4,-2 4-3,-1-4 2,-2 3-2,2-4 6,-5 2-2,-1-1 1,-5 4 0,-1-3 3,-11 9 5,13-15-1,-13 15 5,9-11-8,-9 11 6,0 0-5,0 0 1,0 0-1,-16-22 0,16 22 5,-29-8-7,16 8 4,13 0-3,-34 4 3,13-2 0,-2-2-2,6 3-1,-4-2 1,-2 6 0,5-3 0,4 3 2,-3-4-1,17-3-1,-25 9 2,19-4-4,6-5 2,0 0-3,-17 8 7,17-8-6,0 0 5,0 0-2,0 0 1,0 0-2,0 0 0,62-8 0,-42 2-2,-2-2 5,3-1-2,-4 2 0,-4 0 2,2 1-1,-15 6-2,21-14 2,-12 8-2,-9 6 2,13-12-1,-13 12 0,8-12 2,-8 12-2,4-11 2,-4 11-3,0 0 4,0 0-4,0 0-1,0 0 2,0 0 2,0 0-2,-12-28-1,12 28-1,0 0 4,0 0-4,-16-3-1,16 3 3,0 0-2,0 0-1,0 0-2,0 0 3,-35 10-1,35-10 3,-16 9-4,6-2 4,10-7 0,-21 11 0,10-7 4,11-4-2,-13 5-2,13-5 1,0 0-4,-17 8 2,17-8 2,0 0-3,0 0 4,0 0-3,0 0 5,0 0-4,0 0-1,0 0 3,0 0-2,0 0 0,0 0 0,30-41-1,-21 35 2,-1-4-2,-8 10 0,13-13 2,-8 5 3,-5 8-3,12-12 0,-12 12-2,8-14 1,-2 8 0,-6 6 2,8-8-1,-8 8 1,0 0-2,7-9 0,-7 9 0,0 0 0,0 0 0,0 0 1,8-9-2,-8 9 0,0 0-3,0 0 4,0 0-5,0 0 4,0 0-3,0 0 5,0 0 0,0 0-2,0 0 1,0 0 1,0 0-1,0 0 1,3-10 0,-3 10 0,0 0 0,0 0-1,0 0 3,0 0-2,0 0 2,0 0 2,0 0 1,0 0-1,0 0-2,0 0 2,0 0 1,9-7-3,-9 7-3,0 0 3,0 0-6,6-11 6,-6 11 0,0 0-3,0 0 2,0 0 0,6-10 4,-6 10-5,0 0 2,0 0 1,0 0 0,0 0-3,0 0 0,0 0 2,0 0 1,0 0-3,6-10 5,-6 10-10,0 0 4,13-5 0,-13 5 0,0 0 0,18-4-1,-18 4 2,0 0-1,13-2 1,-13 2-2,0 0 3,0 0-4,0 0 2,0 0-3,0 0 6,23 8-4,-23-8 0,9 8 0,-9-8 4,6 12-1,-6-12-2,0 0-2,10 19 6,-10-19-3,9 15 2,-9-15-3,8 16 0,-8-16 0,4 17 2,-4-17-3,9 20 3,-6-10-3,4 1-1,-7-11 5,5 15-2,2-4 1,-7-11-2,9 18 0,-4-8-1,-5-10-1,15 12 4,-11-3 0,-4-9-3,14 20 1,-7-9 0,-7-11 0,9 11 0,-9-11 0,12 7 1,-12-7 2,9 10-3,-9-10-1,10 10 1,-10-10 1,0 0 0,14 10-1,-14-10 2,10 7-2,-10-7 1,0 0 0,21 7 2,-21-7-2,13 2 0,-13-2 2,0 0-2,24 1 3,-24-1-1,0 0-3,23-3 4,-23 3-4,0 0 2,22-4-2,-22 4 1,16-5-2,-16 5 0,0 0 4,0 0-3,0 0 6,21-5-8,-21 5 0,0 0 3,14-4-1,-14 4-1,0 0-3,0 0 7,0 0-4,0 0 2,18-8 5,-18 8-4,0 0-1,0 0 0,0 0-1,0 0 1,0 0 0,0 0 1,0 0 1,0 0-3,0 0-2,0 0 1,0 0-1,0 0 1,0 0-2,0 0 3,0 0-2,0 0 1,0 0-2,0 0 1,-56 2 1,56-2 1,-29 2-1,12 0 1,17-2 0,-27 2-1,14-2 2,13 0-2,-27 5 1,27-5-3,-16 2 3,16-2-1,0 0-3,-26 3 6,26-3-4,0 0-3,-15 2 1,15-2 2,0 0-2,0 0 0,0 0 0,0 0-3,0 0 5,0 0-1,0 0 1,0 0-1,0 0 3,53 14-5,-38-13-1,-15-1 0,31 0 0,-12-1 4,-19 1-5,38-2 0,-15 1 1,-2-2 0,-3 3 3,-1-2 0,5-2 1,-4 0-2,0 1-1,-18 3-1,24-2 2,-24 2 8,13-5-2,-13 5 3,0 0-6,0 0 5,15-5-4,-15 5 0,0 0 1,0 0-2,0 0 2,0 0-3,0 0 1,-64-1 0,44 2 0,1 0-2,-2 3 2,-4-2 0,2 1-2,0-1 8,-3 1-7,4 1 1,-2 0 2,0-2 1,6 2-2,2-2 0,16-2-2,-30 5 4,30-5-4,-19 2 3,19-2-2,0 0-1,-18 3 1,18-3-3,0 0-1,0 0 3,0 0 2,0 0-3,0 0 3,0 0-3,0 0 0,56-13 0,-39 8-1,-1 2 1,-16 3 3,21-3-3,-21 3-1,25-3 0,-25 3 3,18-9 1,-18 9 0,12-4 5,-12 4 3,0 0-5,15-4 4,-15 4-1,0 0-2,0 0-1,0 0-3,0 0 4,0 0-8,0 0 6,0 0-1,-54-8-1,54 8 2,-31 0 1,31 0-3,-28 8 1,10-6 4,5 0-6,-5 2 2,18-4 0,-26 4 2,10-1-1,16-3-5,-20 4 4,20-4-1,-14 3-1,14-3-4,0 0 3,-17 4-7,17-4 0,0 0 3,0 0 4,0 0-4,0 0 2,0 0 3,0 0 0,0 0-1,0 0 3,0 0-3,58-7 2,-58 7-3,14-2 3,-14 2-6,0 0 7,0 0 2,25-2 0,-25 2 5,0 0 3,0 0-6,0 0 2,0 0-1,0 0 0,0 0-2,0 0-1,0 0 0,0 0 0,0 0 0,-55-11 2,55 11-5,-30-1 6,30 1-3,-34 3-1,17-1-2,17-2 5,-31 0-2,16 0 3,15 0-11,-30 4 6,17-3-4,13-1 5,0 0-2,-25 0 0,25 0 1,0 0 1,0 0 3,-20 0-3,20 0-1,0 0 4,0 0-4,0 0-1,0 0 0,0 0 1,0 0 0,0 0 0,0 0-2,0 0 4,0 0 0,5-27 1,-5 27-5,0 0 4,0 0-5,0 0 4,0 0 0,6-25-1,-6 25 2,0 0 0,0 0-1,0 0-4,-8-17 1,8 17 4,0 0-3,0 0 2,-13-11-1,13 11 0,0 0 1,0 0-1,0 0 0,-12-8 2,12 8-3,0 0 1,0 0 1,0 0-1,0 0 2,0 0-1,0 0-2,0 0 1,0 0-2,0 0 1,0 0-3,0 0-13,0 0-15,0 0-21,0 0-24,0 0-45,0 0-42,0 0-53,0 0-140,0 0-383,0 0 169</inkml:trace>
  <inkml:trace contextRef="#ctx0" brushRef="#br0" timeOffset="20352">1271 1177 29,'0'0'69,"0"0"-7,0 0-2,0 0-6,0 0-5,0 0-6,0 0 2,1-9-7,-1 9-6,0 0-1,0 0-3,0 0-3,0 0 1,0 0-3,0 0-1,0 0-2,0 0-1,-20 21 1,20-21 2,-6 6-10,6-6 2,-6 7-5,6-7 2,-5 5-3,5-5 5,-4 8-5,4-8 1,0 0-6,-3 12 9,0-6-5,3-6 2,-2 10-8,2-10 7,0 0 1,2 13-4,-2-13-2,3 8 0,-3-8 3,1 10-2,-1-10 5,2 11-7,-2-11-1,3 9 5,-3-9-1,1 10-4,-1-10-1,-1 10 1,1-10 1,0 0-3,-3 13 3,3-13-1,-3 10 0,3-10 7,0 10-9,0-10 3,-5 10-5,5-10 8,-3 13-5,3-13 0,-4 8 3,4-8 1,-3 12-4,3-12 4,-3 10-4,3-10-3,-3 12 3,3-12 3,-3 9 1,3-9-2,0 0-2,-2 14 9,2-14-7,0 0-2,0 10-4,0-10 2,-7 6 0,7-6 2,0 0 1,-5 10-3,5-10 4,0 0-1,-6 8-1,6-8 4,0 0-6,-3 6 6,3-6 0,0 0-7,0 0-2,0 0 8,0 0-6,0 0 0,0 0 2,-6 7 3,6-7-6,0 0 1,0 0-2,0 0 9,0 0-4,0 0 3,0 0-6,0 0 8,0 0 3,0 0-11,0 0 7,0 0 3,0 0-6,0 0-7,0 0 7,0 0-4,0 0 0,0 0 5,0 0 0,-1-31 3,1 31-7,3-11 7,-3 11-8,-2-13 3,2 13 1,-1-15-3,1 15 3,-3-12 1,3 12 2,4-10 3,-4 10-8,0-10 7,0 10 10,0 0-8,0-10 0,0 10 2,0 0 3,0 0 2,0 0-8,-2-12 3,2 12-6,0 0 5,0 0-4,0 0 4,0 0-6,0 0-1,0 0-4,0 0 7,0 0-10,0 0 5,0 0 2,0 0 4,0 0-3,0 0-2,0 0 0,0 0-1,0 0-2,7 30 1,-7-30 4,0 0-2,0 0-2,-6 11 2,6-11 2,0 0-3,-4 7 2,4-7 10,0 0-12,-5 9 1,5-9-2,0 0 4,0 0-6,-3 12 3,3-12 0,0 0-4,-1 10 7,1-10 1,-6 7-2,6-7 3,0 0 1,-3 7-3,3-7 0,0 0-7,0 0 1,-2 10 1,2-10 0,0 0 5,0 0 0,0 0-1,-6 6-2,6-6 1,0 0-4,0 0 10,0 0-9,0 0 2,0 0 0,0 0-6,0 0 8,0 0-3,0 0 1,-3 8 3,3-8-4,0 0 1,0 0 3,0 0-1,-3 6-2,3-6 7,0 0-11,0 0 3,0 0 0,-6 8 0,6-8 0,0 0 0,0 0 4,0 0-2,0 0-3,0 0 5,-4 8-5,4-8 6,0 0 0,0 0-8,0 0 6,0 0 3,-5 10-7,5-10-1,0 0-2,0 0-3,0 0 4,0 0 9,0 11-7,0-11-1,0 0 2,-1 8 2,1-8 2,0 0-3,-3 11-5,3-11 4,-3 9 0,3-9-1,-2 9 2,2-9 3,0 0 15,0 12-18,0-12-7,0 0 13,0 10-10,0-10 3,0 0-1,0 10 0,0-10 2,0 0 0,2 10 3,-2-10-7,0 0 12,1 12-8,-1-12-3,0 10 5,0-10-8,2 8 5,-2-8 4,0 0-5,1 11-1,-1-11 5,0 0 0,0 12 0,0-12-2,0 0 2,-3 13-1,3-13 4,0 0 1,0 12 3,0-12-14,0 0 10,2 9-7,-2-9 6,0 0-5,0 0 7,0 11-1,0-11-6,0 0 7,1 9-8,-1-9 8,0 0-2,0 0-8,2 11 2,-2-11-3,0 0 9,1 10-2,-1-10-3,0 0-2,0 0 6,5 12 5,-5-12-11,0 0 2,0 8 4,0-8 1,0 0-4,0 0 1,0 10 2,0-10-10,0 0-1,0 0 4,1 11 8,-1-11 0,0 0-7,0 0 2,2 8 13,-2-8-13,0 0-1,0 0-1,0 0 5,0 0 0,0 10 3,0-10 1,0 0-5,0 0-3,0 0 5,0 0 0,3 9 0,-3-9 5,0 0-6,0 0-8,0 0 4,0 0 3,0 0-3,0 0 3,0 0 2,0 0-2,0 0 1,0 0-2,0 0 4,0 0-6,0 0 16,0 0-12,0 0-2,0 0 1,0 0-3,0 0-4,0 0 8,0 0-1,6 5 0,-6-5-2,0 0 7,0 0 5,0 0-10,0 0 1,0 0 0,0 0-7,0 0 9,0 0-9,12 0 5,-12 0 3,0 0-8,0 0-4,0 0 7,0 0-10,0 0 2,0 0 3,9 4-4,-9-4-3,0 0 0,0 0-9,0 0-4,13-1 7,-13 1-8,0 0-4,0 0-14,0 0-2,0 0-6,0 0-7,0 0-8,0 0-3,10 0-42,-10 0-123,0 0 54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9:08.53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888 392 73,'0'0'104,"-15"4"-6,6-1 0,9-3-6,-17 3-8,5 2-17,-1-1 6,1-2-1,-1 2-9,-2 2 2,-3-2 1,-3 2-12,-1 0-7,4 1 1,-9 0-12,2-1 4,1 1-3,-2 1 1,-3 2-8,3-2 1,4 0-10,-2 1 5,2-1-1,2 0-3,4-2-2,1-2 5,1 2-7,3-4 0,2 3-2,1-2-4,8-3-2,-13 6 0,8-2-6,5-4 5,0 0 1,0 0-1,-10 4-6,10-4 3,0 0 2,0 0 2,0 0-1,0 0-7,0 0 7,31-6 0,-17 0-6,3 0 2,1-4-9,3 5 3,2-2 0,-1-1-9,2 0 9,1 0-5,-2-3 1,0 1-1,-2 2 5,3 0-5,-3 0 5,-5 2 1,-1 0 7,-1 1 2,-4-1 6,1 1 7,-4 2 5,-7 3-7,11-6 6,-11 6-4,0 0-6,0 0 0,0 0 0,0 0 1,0 0 7,-50 9 0,34-6-7,-4 5 1,-3 0-1,2-2 0,-3 3-4,-1-1 5,1-3-1,3 2 1,-3 2-3,0 1-3,3-1 4,-3 0-1,5-2-1,4 0 3,0-1-5,2 0 1,1-2 1,4 1-3,1-2-2,7-3 2,-9 6-2,9-6-5,0 0 0,0 0 3,0 0 3,0 0-5,0 0-1,0 0 2,27 1 0,-11-4-2,-2-3-1,2 4-3,6-4-3,-2-2 1,4 2-2,-4 0-4,1 1 2,-1 0 0,-2 1 4,0 1-4,-5-1 0,3 1 3,2-2-2,-6 3 5,2-3-1,-4 4-4,-1-3-1,-9 4 4,10-1-3,-10 1 2,11-3-5,-11 3 3,0 0 5,0 0-3,0 0 2,0 0-1,0 0 1,0 0 1,0 0 3,0 0-6,-28 21 2,16-14 6,0-1-8,0 0 2,-5-2 2,2 3-2,1 1 5,-3-4-5,2 2-2,-4 2 3,1-2 1,4 0 3,1 2-2,0-3-3,-4 1-1,4-2 4,4 0-1,0 0 0,0-2-2,9-2 0,-13 4 0,13-4 1,-9 4 3,9-4 1,-11 3-1,11-3 0,0 0-4,0 0 8,-6 5 3,6-5 3,0 0-1,0 0-2,-7 4-3,7-4 0,0 0 3,0 0-2,0 0-1,-14 1 0,14-1-7,0 0 6,0 0-5,-12-1 2,12 1-3,0 0 3,0 0 5,-16-2 0,16 2-8,-7-2 4,7 2-5,0 0 6,-15 0-8,15 0 1,0 0 3,0 0 0,-12-5 0,12 5-1,0 0 3,0 0 1,0 0-3,-12-1 0,12 1-2,0 0 2,0 0-2,0 0 3,0 0-2,0 0-1,0 0 1,0 0-1,-12 2-1,12-2-1,0 0 4,0 0-3,-5 9 0,5-9 0,0 0 1,-9 9 1,9-9-4,-4 3 1,4-3 1,0 0 5,-3 7-5,3-7 0,0 0 5,0 0-4,0 0-3,0 0 4,3 15-4,-3-15 2,0 0 0,0 0-1,0 0-1,0 0 5,4 8 0,-4-8-1,0 0-3,2 8 9,-2-8-5,0 0 1,0 0-3,0 0-1,0 0 5,7 8 1,-7-8-4,0 0 4,0 0-3,12 1-1,-12-1 1,11 1 2,-11-1 0,12 0 2,-12 0 2,10-2-3,-10 2-3,0 0 1,15 2 3,-15-2-7,12 0 5,-12 0-3,0 0 2,10 3 1,-10-3 0,6 3-3,-6-3 3,0 0-1,0 0-4,12 0 5,-12 0 0,11 2-1,-11-2-1,13-5 3,-13 5-3,14-3 0,-5 1-1,-1-3 1,-8 5-1,18-3 1,-10 1 1,-8 2-4,19-2 5,-8 0 1,-2 0-1,-9 2-2,13 0-4,-4-5 4,-9 5 2,15-3-4,-15 3 6,12-2 0,-12 2 0,15-2-4,-9-2 8,-6 4-4,18-4 3,-9 0-1,-4 1-6,10-1 7,-3-2-2,0-2 0,2 0-1,-1 0-2,8-2-1,-6 3-1,1-5 1,2 2 1,3-2 2,-2 0-2,-1 0-3,0 0 4,-3-1-1,-1 3 0,1-2-4,-5 0 5,-3 4-3,4-3 3,-4 1-3,1-2 0,-4 5 2,2-2-1,-3 1 2,0 2 4,-3 6 0,3-12 0,-3 12 1,-1-12-2,1 12-1,-5-10-3,5 10 4,-10-6-2,10 6-5,-18-5 6,7 3-4,-1 2 2,-1 0-4,-6 0 13,5 0 0,-8 0-1,1 2-2,-3 0 1,2 2-4,-5 0 0,6 0-1,-3-1 0,8 3 2,-2-2-5,0-3 2,-3 5-2,6-1 1,0-3 0,5 2-2,-2 0 0,1-2-2,4 2 0,7-4-2,-10 2 3,10-2-1,-8 4 0,8-4 0,0 0-2,0 0 5,0 0-2,0 0 0,36-8-3,-21 2 3,6 0 4,1-1-12,0-1 2,2-3-7,2 1 4,-2 1-1,-2 2 2,2-3-2,-3-1 3,2 0 0,-2 1 1,-7 1-1,2 3 0,-5 1 6,1-1 2,-1-2-3,-3 5 3,-4-3 3,-4 6-1,8-10-1,-8 10 2,0 0-2,0 0 2,0 0-3,0 0 0,-17-10-3,17 10 1,-23 1 0,9 4 2,-4-1-1,3 2 3,-5 0-2,-1 1-1,0 2 1,-2 1-2,4-3 1,-2 2 2,6-2-3,3 2-3,-3 0 3,3-4 1,0 1-1,7 0-2,-3-2 0,2 0 1,6-4 1,-6 8 0,6-8 1,0 0 1,0 0 5,0 0-7,0 0 1,33-1 1,-20-2-2,4-3-1,-2 0-7,6 0 4,-2-2-2,2-1 1,-2-1 1,-4 4 1,6-4-2,-8 4 2,2 0-1,0-2 6,-3 0-5,2 1-1,-4 1 2,2-1-2,-5 1 2,-1 3 0,-6 3 6,14-8 0,-14 8 6,7-2-1,-7 2-2,0 0 1,6-4-2,-6 4 1,0 0-1,0 0-2,0 0-1,0 0-1,0 0-2,-27-2 3,27 2 3,-15 4-7,15-4-1,-14 4 3,6 0 2,-1-2 2,9-2-3,-13 3-2,13-3 0,-11 5-2,11-5-1,0 0 2,-7 3 1,7-3-2,0 0 2,0 0-3,0 0 3,0 0-1,0 0 0,34-13 0,-20 7 0,-2 0-1,1 2 2,-4-4-1,3 2-3,0-1 6,-2 0-6,-2 2 3,-1-1-1,1 4 1,-8 2 3,11-10-1,-5 6 1,-6 4-2,6-7 2,-6 7-3,0 0 0,0 0 2,0 0 1,0 0-3,0 0 0,-19-11 1,19 11 0,-15 2-1,15-2 0,-15 4-1,6-2 0,9-2 2,-19 2 1,11 0-2,8-2 5,-12 5-2,12-5-1,-10 1 1,10-1-2,-7 4 0,7-4-1,0 0 1,0 0-1,0 0 2,-15 2-1,15-2 2,0 0-2,0 0 2,0 0-2,0 0-1,0 0-2,0 0 1,0 0-2,0 0 2,0 0 0,0 0 3,0 0-3,28-14 1,-22 10-1,-6 4 3,13-6-1,-5 0-1,-2 1-1,-6 5 6,10-7-3,-4 4 0,-6 3 5,8-6 2,-8 6 1,4-6 4,-4 6 4,0 0 3,8-4-1,-8 4 1,0 0-6,0 0 0,0 0 2,0 0-7,0 0-3,0 0 1,0 0-2,0 0 2,-21-8 1,21 8-3,0 0-1,-18 5-2,18-5 2,-15 5 1,6-3-3,-1 1 1,2 0-2,-2 0 6,10-3-5,-17 6-2,7 0 3,10-6-2,-14 4-1,7-2-1,7-2 1,-8 2 0,8-2-2,0 0 2,-13 5-7,13-5 2,0 0-1,0 0 0,0 0 1,0 0 2,0 0-2,0 0 5,0 0-5,25-18 3,-16 15-5,3-2 3,-4 0-4,-1 0 2,2 1 2,0-2-1,-1 2 1,0 2 1,1-3-3,-9 5 3,12-7 0,-12 7 1,8-4 1,-8 4 1,0 0 0,6-4 4,-6 4-1,0 0-1,0 0-3,0 0 4,0 0-5,0 0-1,0 0 4,0 0 1,0 0-2,0 0 0,0 0 0,-36 6 5,29-3-3,-2-2-1,9-1 0,-17 6 2,5-2 3,3-2-5,-3 2 4,2 0-4,-1-2-2,3 3 0,0-2 2,1 1 0,7-4-2,-14 4 1,14-4 0,-9 3-2,9-3 2,-6 8-2,6-8 3,0 0-3,0 0 1,0 0 0,0 0 1,0 0-1,0 0 0,0 0 5,26 0-6,-26 0-1,15-8 3,-6 7-3,-9 1 0,13-4 3,-6 1-2,-7 3 1,12-6 2,-6 1 4,-6 5-1,9-4-2,-9 4-2,9-6 1,-9 6-1,0 0 0,3-7 1,-3 7-2,0 0-3,0 0 0,0 0 2,0 0 0,0 0 4,0 0-5,-22-3 1,22 3 3,0 0-2,-21 6-1,21-6 0,-14 2 2,6 2-2,8-4 4,-14 6-4,5-4 0,9-2 1,-9 8 1,3-5-3,6-3 3,-10 5 0,10-5 0,-8 6-3,8-6 6,-4 8-7,4-8 3,0 0-1,0 0 0,0 0 0,-2 10 1,2-10 0,0 0 4,0 0 0,12 7-4,-12-7 0,8 3 0,-8-3-2,9 3 2,-9-3 1,6 4-4,-6-4 3,6 6-1,-6-6 1,0 0 3,7 4-5,-7-4 4,0 0-1,3 11 0,-3-11 0,0 0 1,-4 13-2,4-13 3,0 0-4,-8 13 3,4-9 1,4-4 0,-8 10-2,4-5 0,4-5 2,-11 10-3,5-5 3,2 3-4,-2-2-1,6-6 3,-11 11 0,6-3-2,-3-2 3,4 0-3,-2 0 1,6-6 4,-6 8 7,6-8-11,-9 6-4,9-6 5,-5 8-2,5-8 2,0 0-4,-4 5 2,4-5 1,0 0 6,0 0-4,0 0-4,-8 5 3,8-5 9,0 0-10,0 0 1,0 0 0,0 0 0,0 0 1,0 0 7,0 0-6,0 0 3,0 0 0,0 0-2,18-24 2,-13 18 1,-5 6 1,7-11 1,-2 6 1,-1-3-1,-1 0-2,0 1 0,0-6 2,0 6-1,0-2 0,-3 9-4,1-17-1,2 8 7,0 3-7,-3 6 0,3-18 0,-3 10-2,0 8 1,2-16 5,1 10-4,-3 6 0,3-13 1,-3 13 0,3-14-4,3 10 5,-6 4-4,4-13 3,4 6-4,-5 1-2,1 0 6,-4 6-2,9-8-3,-3 3 4,-6 5 0,5-7 0,1 1 2,-6 6-2,7-8-1,-1 4 6,-6 4-6,7-7 3,-2 3 1,-5 4-3,12-8-1,-8 4 2,-4 4-2,8-4 2,-8 4 1,9-8-1,-9 8-1,9-6 1,-9 6 0,0 0-1,9-6 0,-9 6 3,12 0 0,-12 0 1,0 0-2,13-1 0,-13 1 1,10-2 0,-10 2-3,0 0 1,18 2 3,-18-2 1,12 3-4,-3-2 6,-9-1 4,15 0 2,-6 0-2,-9 0 2,24 0 0,-14-1 1,-10 1 0,23 0-2,-13 0-2,-10 0 4,12-2-5,-12 2-2,0 0-2,12 0 1,-12 0 0,0 0 0,0 0-1,10 3-9,-10-3-11,0 0-15,0 0-29,0 0-16,-20 17-26,14-13-29,-3 0-24,0 2-34,0-4-20,1 3-170,1 0-405,-2-1 180</inkml:trace>
  <inkml:trace contextRef="#ctx0" brushRef="#br0" timeOffset="3804">589 382 56,'0'0'93,"0"0"-8,0 0-1,-13 1-6,13-1 0,0 0-13,-9 3-7,9-3 12,0 0-10,-10 3 1,10-3-8,-11 6-2,11-6 0,-13 2 2,8 2 3,-4-2-11,0 2-5,-3 0 3,-1-2-1,3 2 4,-7 2-5,4 0-2,-1 2 3,-1-2-1,1-2-6,2-1 8,1 3-12,-2 0-2,4-2-4,0 0 2,0 1-5,-2 0-3,4-3-1,7-2-1,-10 8-5,10-8 0,-8 2-2,8-2 7,0 0-5,0 0-1,0 0-3,0 0 3,0 0-5,0 0 3,0 0-1,40-12 2,-26 8-4,-1-2-2,-1-2 3,3 2-3,-3-4-1,1 5 2,-2-3-4,1 0 2,0 0 2,-5 4 3,-1-2 3,0 1 8,-6 5 7,5-7 5,-5 7-3,0 0 1,6-6-7,-6 6-1,0 0-4,0 0 2,0 0-5,0 0-1,-38 7-2,26-2 3,-1-3-4,-1 4 2,-2-2-2,3 4-1,-2-4 2,-2 4-1,4-1-5,-1-3 2,0 2-1,-1-2 2,0 4-3,-2-4 2,5 0-16,3 0-11,-1-2-21,1 2-24,9-4-36,-12 5-39,8 0-45,4-5-96,-9 4-304,9-4 135</inkml:trace>
  <inkml:trace contextRef="#ctx0" brushRef="#br0" timeOffset="39693">897 588 42,'0'0'74,"0"0"-2,-5-6 4,5 6-6,0 0-2,0 0 0,-4-9-1,4 9 1,0 0-15,0 0 14,-6-9-4,6 9-4,0 0-2,-5-9 3,5 9-6,0 0 4,-4-7-6,4 7 8,0 0-12,0 0 2,0 0-5,-6-7-2,6 7-7,0 0-3,0 0-6,-12 0-1,12 0-2,0 0 0,0 0 6,-11 7-11,11-7-1,0 0-2,-1 9-4,1-9-2,0 0 3,-3 14 10,3-14-5,0 0-1,4 17 3,-4-17-13,3 10 4,-3-10 2,6 14 1,-4-5 1,-1-2-3,-1-7-2,3 19 4,-1-10 7,1 2-10,-2 0 1,-1 2-2,2-4 9,-1 1-4,-1 2-4,3-2 3,2 2-8,-4-4 7,-1-8-5,3 14-1,-3-14-1,2 10 2,-2-10-1,4 7-1,-4-7-2,3 8 1,-3-8 3,0 0 3,3 6 7,-3-6 10,0 0 7,0 0 6,0 0-8,0 0-8,0 0 7,0 0-5,0 0-3,0 0 0,0 0-4,0 0-3,0 0-3,-15-20 2,15 20-1,-7-10-2,4 3-1,3 7-2,-6-14-3,4 4 2,-1 0-3,3 10-1,0-20 4,0 8-2,0 2-3,2-7 1,-2 9 1,0 8-3,-2-22 1,2 13 0,0 9-3,0-13 0,0 13 3,0-11-2,0 11 1,0 0 5,-1-12 1,1 12-6,0 0 4,-2-9-1,2 9-3,0 0-1,0 0 0,0 0 1,0 0 0,-3-12 0,3 12-4,0 0 1,0 0-1,0 0-1,0 0 0,0 0 2,0 0 0,0 0 3,0 0-2,0 0 1,15 23 0,-15-23 0,0 0-3,0 0-3,2 8 4,-2-8 0,0 0 2,0 0-1,4 6-7,-4-6 9,0 0 0,0 0-1,0 0-2,0 0-1,0 0 0,0 0-1,0 0 1,2 12 3,-2-12-2,0 0-1,0 0-3,0 0 4,0 0-1,0 0 0,0 0 3,0 0-1,0 0 4,0 0-2,0 0 4,0 0-3,0 0 0,0 0-1,0 0-1,0 0 2,0 0 0,-6-31 0,6 31-2,-2-13-2,2 13 3,2-15-2,-2 15 2,-2-16 1,2 16-4,2-14 5,-2 14-4,-6-17 1,4 7-4,-1 0 4,0 1 14,-1-1-3,1 0-4,-3-1 3,0 1-2,-1 5-2,-2-5 1,-2 4 0,1 1-4,-2 0-3,-2 1 1,-1 2 0,1 2-3,-3 0 2,-4-2 2,0 2-2,-2 2 0,0 0-4,1 0 2,-1 0-2,0 2 3,0 0-1,7-1-1,-4 0 1,2 1 2,4-1-3,5 0-5,-2 0 2,11-3-1,-13 1 1,13-1-10,-8 3-2,8-3 4,0 0 1,0 0 0,0 0 0,0 0 4,32-7-8,-12 1-2,3 0 2,1-2 0,3 0 0,-5 2-2,2 0-1,0-2 2,1 1 2,-3-2 2,-2 3 2,-5 0 0,-2 1 1,-1-3 3,0 2 2,-6 2 1,-2-2 1,-4 6-1,5-10 0,-5 10-3,0 0 3,-11-17-2,3 13 2,-6 1-1,-4 0 1,-3 1 1,-4 0 0,-2 2-1,-7 2 0,-2 0 5,2 0-2,-5 2 6,2 2 11,-2-2-7,-3 4 3,-1-4 1,0 1-1,-2 2 4,6-2 1,0 0-3,4 0 2,-1-1 3,10-2-5,4 3 1,3-2-4,5-1 0,4-1-2,-1 2 2,11-3-3,0 0-1,0 0-1,0 0 0,0 0 1,0 0-2,44-3 1,-19 0-4,12-3-4,2 0-1,-2-1-1,-2 2-1,-1-1 1,-6 1-1,-2-1 0,2 2 0,-6-2-1,5 0 5,-5 0-2,2 0 0,-7 2-1,-4 1 2,1 0 0,-5 1 2,-2 0 4,-7 2 3,12-2 1,-12 2 1,9-2-4,-9 2 1,0 0-2,0 0 0,0 0-1,0 0 7,0 0-10,0 0-1,-40 2 2,31 0-1,-6 2 5,-2 0-6,1 1 2,-2 0-1,3 0 3,-7 0-2,4-1-3,4 3 1,0-1 2,2-2-2,-3 2 0,3-2-3,3-2 2,3 1-1,6-3 2,0 0-2,0 0 4,0 0-1,24 5 0,-9-9 0,10 0 0,-3-2-4,5 4 0,-3-6 0,3 2 0,-6-3 0,1 3 3,-7 0-2,1 1 3,-1-2-3,-1 3 2,-4-4-2,-1 4 2,0 0 0,-9 4 0,9-8 1,-9 8-3,3-7-1,-3 7 1,0 0 0,0 0 1,0 0-3,-21-9 3,21 9 1,-21 4-1,8-4 0,-4 3 0,3 1 0,0-1-1,-1 0 0,0 2-2,3-1 4,0 0 3,2 0-3,3-2-1,7-2-2,-11 2 0,11-2 3,-12 2-5,12-2 2,0 0-1,-9 5 0,9-5 5,0 0-1,0 0 2,0 0-1,0 0 2,0 0 0,33-9-4,-23 7 4,1-2 14,1 2-15,1-2-2,-1 0-2,-4 0-1,-1 1 2,-7 3-1,11-6 2,-11 6-3,10-3-2,-10 3-10,0 0-7,0 0-15,0 0-9,0 0-15,0 0-20,0 0-17,-33 16-24,24-10-22,3 0-36,0 0-135,6-6-339,-9 12 150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8:01.758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1701 65 101,'0'0'108,"0"0"-6,0 0 0,0 0-8,0 0 3,0 0-3,0 0-13,0 0-3,-9-11-10,9 11-4,0 0-5,-21 5-6,8-1-8,-5 1 0,-4-1-7,-4 2-6,-2 0-1,-5 1 5,-1 1-6,1 4-6,-1-4 3,1-1-7,-6 2-4,3 0 5,2-1-3,1-2 2,5 2-4,-4-2 0,0 0 2,6 0 2,5-2-6,2-2 2,4 1-1,0-1 3,3 1-5,2-1-5,10-2 0,-12 2-1,12-2-3,-8 4-1,8-4 9,0 0-4,0 0-9,0 0 5,0 0 0,30 5 1,-15-8 0,-1 1-5,2-1 2,0 0-1,5-1 1,3-2-1,-3 0 2,1 0 6,1 0-1,1-5-6,-5 4-3,3-1 5,-2 0-3,1-1 2,-5 1-7,-1 0 9,-3 2 7,0-2 10,-3 0 14,-5 4 2,-4 4-2,9-9-2,-9 9-3,0 0-4,0 0-3,0 0-1,0 0 0,-31-3-2,9 7-1,1-1-2,-5 4-2,-1 1-2,-5-2-3,5 4 0,-6-2 0,6 2 1,-9 0-5,5-1 3,4-1-4,-3 6-1,8-6 5,-1 2 0,3-2-6,3-1 3,5-1-6,2 1-5,4-2 11,-2 1-5,8-6 2,-9 6-3,9-6 2,0 10 1,0-10 1,0 0-7,23 4 2,-8-6 2,1 0 0,9-4 0,-1 0 1,2-4-2,-1 1 0,-1-2 4,6-2-2,-5 3-1,-2 0-3,-1-2 0,-1-1 0,-3 4 5,-2 0 0,-5 1-5,-1-1 3,-4 2 2,3 3 9,-3-2-3,-6 6 2,3-14-4,-3 14 0,0-11 1,0 11-3,-11-10-3,4 5 3,-5 0-6,2 1 5,-4-2-4,1 5 5,-2 1-9,-2 0 6,-5 1-1,4 3 6,-3 6-7,0-3 6,-1 3 1,1 0 2,2 5 1,-2 1-3,4-3-4,-1 5 4,4-3-1,-1 5-2,3-3 0,3-5-1,1 1 3,4 2-3,-2-3-3,1 0 5,4 0 1,1-1-2,0 1-2,3-4 2,4-1-1,-1-2 2,6 0-2,5-3-1,-2-4 2,5 1 0,4-1-1,-1-5-2,4 2-1,-4-6 6,1-2-3,6-3-1,-7 4-3,-1-3 3,-1 1-1,-2 1 1,-1 0 0,-4 1 0,-2 3 0,-4-4 1,-3 2-5,-1 0 7,2 5-10,-6 6 10,-1-10-4,1 10-1,0 0 1,-17-12 1,7 11-3,1 0-3,9 1 1,-31 6 2,13-4 2,-2 2-2,-2 2 0,6 2 2,-2-2-4,-2 4 4,1-3-1,0 3 1,4-1-2,0-2-5,-2 2 8,2 1 0,2 1 1,1-2-4,0 1 0,5-2 2,-5 1-5,1 1 4,1-2-1,1 2 0,6-3-1,-5 0 2,4 1 2,4-8-4,-5 10 1,5-10 1,0 0 0,8 13 0,-8-13 1,9 6 0,-9-6 2,15 1-2,-6-1 0,-9 0-3,24-1 6,-10-2-5,1 0-2,0-1 4,-3-1 1,5-1 3,-2 0-3,-3 1 0,4-1-1,-4 0-2,0 2 3,-2 1 0,-2-1 0,-1 1 5,-7 3 6,14-3 2,-14 3 1,7-3 0,-7 3-6,0 0 1,0 0-3,0 0 2,0 0-5,-24-8 2,24 8-2,-24 6 2,8-1-5,1-1-2,0 0 2,0 4-1,-6-1 0,3 4 0,2-5-1,1 2 0,2-1 2,-2 3-2,1-2-3,4 2 5,-1-4-4,7 1 5,-4-1-4,4-1 1,4-5-1,-6 10 1,6-10-2,-3 8 0,3-8-2,0 0 0,0 0 3,9 11 1,-9-11-1,13 1 3,-4 0-3,-9-1 1,23-1 0,-13 6 0,1-9-2,-11 4 2,23-2 2,-8-2-1,2 2 0,-1-4 12,5 0-2,0-1 2,0-1 0,1 0-5,2-1 2,-3-2-3,3 3 1,-3-1 0,1 0-4,-2 0 3,-4 3-4,-1 1 2,-3-1 1,-3-1 2,1 3 4,-4 0 3,-6 4 4,14-5 1,-14 5-2,7-5 0,-7 5-3,0 0 1,6-4-4,-6 4 4,0 0-3,0 0-3,0 0-1,0 0 0,0 0-1,0 0-4,0 0 1,0 0-1,0 0 1,0 0 0,-19 20-3,11-17-3,8-3 5,-12 9-5,8-6 3,4-3-3,-9 5 1,9-5 0,0 0 0,-8 5 1,8-5-1,0 0-1,0 0-1,0 0 3,0 0-6,0 0 2,0 0-2,29-17 0,-22 9 0,-1 4-3,5-5 1,-2-1-3,1 2 1,0 2 3,2-4-4,-3 4 5,2-2-4,-1 1 3,-1 1-2,0-2 4,-3 4-2,5 1 5,-11 3-6,10-7 2,-1 5-2,-2 0 2,-7 2-2,12-5 1,-12 5-1,12-1 1,-12 1-1,0 0 7,11-2-2,-11 2-2,0 0 1,0 0 0,0 0-1,0 0 2,12 3-2,-12-3 1,0 0 2,7 5-1,-7-5-1,0 0 0,9 4 3,-9-4 0,12 3-4,-12-3-1,11 3 3,-4-2 7,2 2-5,-9-3-4,10 4 4,-10-4 0,12 2-3,-12-2 2,11 1 0,-11-1 1,10 0-1,-10 0 7,0 0-6,0 0-1,11 2 3,-11-2-1,0 0 1,0 0 0,0 0-2,0 0 0,3-10-1,-3 10-2,0 0 5,0 0-1,0 0-2,-12-13 3,12 13-3,0 0 2,-12-8-1,12 8-1,-11-7 0,11 7 0,-7-6 6,7 6 0,-11-5-1,11 5 2,-6-5-2,6 5 2,-9-5-3,9 5 3,-10-4 0,10 4-2,0 0-1,0 0 0,-9-3-1,9 3 0,0 0-1,0 0 1,0 0 0,-10-3 1,10 3-3,0 0-2,0 0-1,0 0 1,0 0 4,0 0-3,-6 15-1,6-15 0,0 0 0,-3 10 1,3-10 3,-2 13 0,2-13-3,-4 12 5,1-6-5,3-6 3,-5 14-4,2-6 2,2-1 0,-5 1-2,3 0 8,3-8-7,-6 13 2,4-6 1,-2-1-4,-1 2 0,-4-1 1,3-1 2,-1 0-2,7-6 2,-15 7 0,6-2 1,3-1 0,-3-2-3,0 2 1,-1-3-2,10-1 1,-20 1 3,10-1-1,10 0-1,-19 0 0,10 0-1,9 0 2,-20 0-1,10-1 1,10 1-2,-18 1-3,7-1 3,11 0-1,-19 0 2,12 0-2,-2 2-1,9-2 3,-20 3-2,10 0-2,10-3 3,-17 3-1,10-2 2,7-1-3,-18 3 2,11 0 0,7-3 1,-14 4-1,10-1 1,4-3 0,-14 4 0,14-4-3,-10 6 3,10-6-2,-9 5 2,9-5-3,0 0 3,0 0-12,-9 5-12,9-5-18,0 0-16,0 0-19,0 0-29,0 0-30,0 0-44,0 0-30,0 0-190,-11 0-432,11 0 193</inkml:trace>
  <inkml:trace contextRef="#ctx0" brushRef="#br0" timeOffset="53720">1154 1828 67,'0'0'116,"0"0"-1,0 0-12,-6-11-1,6 11-1,0 0-16,0 0-11,0 0 2,-12-1-12,12 1 2,0 0-7,0 0-6,-17 0 3,17 0-2,-12 2 4,12-2-8,-22 8 0,10-4-3,-4 0-4,-4 4 4,-4-1-2,0 0-4,-1-1-5,-8 6-3,0-1-2,2-1-1,-2 0 3,0 1-1,10-2-2,-6 1-3,5-3 5,2 3-5,9-4 6,-4 0-9,4-2-5,5-2 4,2 1-3,6-3 2,0 0-5,0 0 0,0 0-2,0 0-3,53-15 0,-18 5-4,3 0-2,3-3-5,0 1-2,-4 2 1,3-3 0,-2 2-5,-3 1 8,-2-1-4,-6 2 1,4-1-3,-8 3 2,-1-2 3,-1 2-4,-7 2 1,2-5 2,-3 4 4,-2 2-4,-2 2 11,-3-1 0,-6 3-1,15-4 8,-15 4 2,7-3 0,-7 3 1,8-3-5,-8 3 6,0 0-1,7-5-3,-7 5 0,0 0 0,0 0-2,0 0 3,9-5 0,-9 5 2,0 0-3,0 0-3,0 0 2,0 0-2,0 0 2,0 0-3,-33 16-1,17-9 0,2 1 7,-2-3-5,-3 5 0,-1-2-2,4 0 1,2 0-2,4-2-2,1-2-3,3-1 1,6-3-2,-6 6-1,6-6 1,0 0-1,0 0 2,31 0 0,-13-3 0,5-3-5,0 2 1,1-5 2,11-1-1,-14 4-4,5 0 2,-3-4 2,-1 4-5,-1-3 3,-6 4 0,0 1 0,-2 2-2,-5-2 6,-1 2 11,-7 2 3,14-3 2,-14 3 0,6-5-1,-6 5-2,0 0-3,0 0 0,0 0-3,-36 5-3,19-2 0,2 1 0,-5 4-2,-3-4 2,-1 2-2,-1 1 2,-6 3-4,4-2-3,-8 2-4,10-3 6,-9 2 4,-1 4-4,1-6 0,6 4 2,-4-1 1,9-3 0,3-2 1,7-1-4,2-2-1,2 4-1,3-1-2,6-5 3,-9 1 1,9-1-2,0 0 3,0 0-1,0 0-5,54-10 4,-23 0-4,4 0-1,1-2-2,-2-1 3,2 1-4,-8 0 1,8-2-4,-8-1 3,-5 5 0,-5-2 4,-1 6-7,-2 0 6,-6-2-3,2 4 1,-7-4 4,4 1 1,-5 1-3,-3 6 3,0 0 0,0 0-3,-20-14 0,5 14 0,-3-2 0,-5 2 0,-4 4 0,-6 2 2,-4 3-1,-5 0 4,3 1-2,-1-1 1,-2 1 0,0 3 2,2-3-2,1 6 5,-3-1 0,8-6 3,1 4-1,9-3-1,5-1 2,5-6-6,2 3-3,5 0 5,3-4 1,4-2-4,0 0-1,0 0 3,0 0 5,23 2-11,-2-10 2,6 3-5,9-4-6,-2-7-5,4 5 6,-7 0-2,3-8-3,1 4 3,-6 2-5,1-2 9,-6 5-2,-1-1-1,0-2-1,-8 4 6,2-3-5,-4 4 5,1-2 0,-7 0 3,-1 2 5,-1 2 7,1-1-4,-6 7 2,0 0-3,0 0-1,-17-18-3,11 15 4,-10 0-2,-7 1-1,2 2 2,-2 0-2,-1 2 1,-9 2-5,3-2 2,5 4 1,-13 1 0,1 2 2,1 1-1,-1 5 0,1-2-2,2-3 2,-4 5-2,6 0 4,9-4-6,-10 4 9,13-8-9,9 2 2,-1-3 0,2-2 1,5 0-3,5-4 6,-4 7-2,4-7-2,0 0 0,28 2-4,-7-6-1,4-5-3,7-1-2,-4 2-1,5 2 0,-9-2 1,1 2 5,-4-2 0,-3 3-2,-3-2-1,-5 1 1,2 1 3,-3 2 0,-1 0 0,-8 3 2,6-4 1,-6 4-3,0 0 3,0 0-3,0 0-1,-51 9 0,20 1 3,-5 2-1,-3 2 2,0 0-5,3 2 10,-7 1-6,0-3 1,-1 4 0,1 1-4,-2 3 1,-8 4 4,9-2-3,3-3 1,-3-3 0,4 5 2,1-3-2,8-2 2,-3 1 1,5-1-3,11-8-2,8-1-1,-4-2 0,7-3 3,6 1-2,1-5 0,0 0 2,0 0-1,38-9-1,-6-5-1,-1 2-8,3-3 2,4-3-1,-1 2 3,-3 1-4,2-1 4,-6 1-2,3 0 1,-3 1 0,-1-1 5,0-1-3,1 2 2,-9 4 1,-8 5 3,-3 0 3,-1 1 5,-1 2 4,-2-3 1,-6 5-2,7-9-2,-7 9-2,0 0 1,0 0-4,0 0 5,-37 6-4,18 2 1,-5-2 4,0 4-3,-2-2-4,0 8-1,-4 2 1,-2-3-1,10-3-1,-9 3 2,1 3 0,3-1 0,-4-1 0,11-4 1,1 2-3,4-5 2,6-2-6,0 1 5,3-2-4,2-2 5,4-4-3,0 0 0,0 0 0,0 0 2,31-2-8,-10-6-3,3-1 0,1 0-4,6-5-2,-1-1 3,3 1-3,-12 2 2,1-1 4,1-3-2,5-2 1,-9 5 3,-2-2-1,1-1 4,-5 3-2,-2 1-1,1 2 1,-6-2 4,3 1-1,-7 5-3,0-2 0,-2 8 4,-2-12-1,2 12 0,-13-9-2,3 6 4,-5 1 1,-2 4 0,-4 1-3,-2 2 3,-3-1-2,5 0-1,-6 3 4,4 0 1,-9 7-4,-1-3 9,11-1-4,-11 6 0,9-8 3,-3 2-1,7 6 1,-1-4 2,4-3-5,1-1 3,4 1-4,0-3-1,4 0 1,5-3 3,3-3-2,-1 10 2,1-10-3,0 0 0,33-4 7,-15-4-11,4 0-3,3-4 1,8-2-4,0 2 3,-2-4-2,1 3 0,-1-5-3,2 5 10,-12-3-6,7 0-1,-8 2 1,0 2 1,0-5-1,-4 4 9,4-2-7,-13 5 6,2 4 1,-6 0 11,-3 6-2,5-11-9,-5 11-4,0 0 5,-15-9 1,15 9-5,-27 3 4,4 3-4,1 1 1,-3 1-1,1 0 2,-6 4 2,-4 3 1,2-5-2,1 6 3,6-3 5,-5 4-5,0 2 5,8-7-2,-5 4-1,4-2 1,4-1 0,7-3 2,0-3-5,-3 2-1,8-5 2,2 0-5,5-4 3,0 0 1,0 0-1,0 0-4,25 2-2,-4-8 0,0-1-1,5-6-8,6-3-2,0 1-1,-2 1 2,-2-2-2,-6 2 1,2 1 2,-1 1 1,-1 1-5,-3-2 6,1 0 1,1-3 0,-8 6 4,7-1-3,-10 4 3,-4-1 2,0 3 1,4-3-1,-7 2-2,-3 6 5,0 0-1,0 0-2,0 0 0,-15-10 0,15 10-2,-19 4 3,6-2-1,-2 0-2,-2 3 4,2 0-1,-3 2-1,1 1 9,-4-2-6,3 5 1,-3-4-1,0 3 0,0 1 5,6-4-4,0 0 4,0 1-2,3-1-3,2-2 3,1-1-4,2-3 4,7-1-4,-6 6 1,6-6 6,0 0-5,0 0-2,0 0 0,28-3-2,-12 0 6,10-6-11,-7 2-2,3-2-4,-1 0 3,-1 1 2,-2-1 1,0 4-2,-4-3 0,4-6 0,-4 10 4,-1-6 0,-1 3 2,0 2 2,-4 0 0,-1 0-1,1 0 11,-8 5-8,5-10 1,-5 10-6,0 0 7,-1-10-5,1 10-1,0 0 6,-22 2-4,22-2 1,-20 2-3,5 2 1,2 0 2,-4-1 0,3 2-1,-4-1 1,-3 2 2,4-2 2,2 3 0,0-2-1,-7 5 1,3-1-5,4-5 5,-2 4-2,4-6-2,1 2 1,3 1 1,2-2-8,7-3 10,-8 3-3,8-3-1,0 0-4,0 0 3,0 0-6,39-11 2,-14 3-7,-1-1-4,9-2-5,-11-1 2,4 3 8,-1-3-7,-1 4 0,-3-2 1,4 2 0,-4-5 3,1 3 3,-1 1 3,-1-4-1,-5 5 5,1 1-5,-7-2 6,0 3 3,-2 2 2,-2 0 3,-5 4 7,7-11-10,-7 11 2,0 0 3,0 0-2,0 0-4,-22-7 1,9 8-1,-4 4-4,-4 0 3,5-3 6,-1 3-2,-5-2-7,3 1 0,1 2 5,-3 1 0,4-1 0,-6 0 1,3 2 1,-2-2 0,4-1 2,3-1-2,0 1 1,2-1-4,5-1-2,-1 0 4,9-3-6,0 0 4,0 0 2,0 0-4,0 0 1,0 0 1,0 0-3,38-8-2,-21 3-2,3-1-1,1 0 1,-2-1-2,-2 1-1,-1-2 0,-3 2-2,5 0 0,-1 0 7,-5 0 2,0 0-1,0 0-1,-5 0 3,0 5 0,-7 1 3,11-6-7,-11 6 5,6-6-1,-6 6-1,0 0-3,0 0 4,0 0-4,0 0 2,0 0-1,-24-8 2,24 8 2,-22 2-1,22-2-3,-21 4 4,10-2-2,-2 0 3,1 0-4,-2 2 2,0-4-2,2 5 3,1-2 0,2-1 0,-1-1 0,1 0-3,9-1-1,-17 5 2,10-4-1,-4 1 4,11-2-1,-11 4-4,11-4 3,-12 3-2,12-3 5,-6 3-4,6-3 0,0 0 2,0 0-3,0 0 2,0 0-3,0 0 3,0 0-6,0 0 6,0 0-3,0 0 4,0 0 0,0 0 0,0 0-1,10-30 3,-10 30-4,0-10 0,0 10 3,0 0-1,2-14 2,-2 14-4,0 0-4,-5-10 4,5 10-4,0 0 5,-7-9-4,7 9 2,-6-4-1,6 4 4,-8-6 1,8 6-4,0 0 2,-9-4-1,9 4 2,0 0 1,0 0 1,0 0-3,-6-8-2,6 8 2,0 0-5,0 0 6,0 0-1,-1-10 1,1 10 0,0 0 1,0 0 3,0 0-8,0 0 3,0 0 0,0 0 0,0 0 1,0 0-5,0 0 5,7-16-2,-7 16-5,0 0 4,8-6 1,-8 6 3,7-4 0,-7 4 0,0 0 0,9-6-5,-9 6 5,9-3-3,-9 3 1,0 0-1,8-8 5,-8 8-3,0 0 1,9-1 1,-9 1-1,0 0 0,0 0-1,0 0-4,0 0 10,0 0-10,0 0 5,0 0-3,0 0 2,0 0-4,0 0 6,0 0-5,0 0 4,0 0 1,0 0 1,0 0-1,0 0-2,0 0-1,0 0 2,0 0-2,-23-7 1,23 7-1,0 0 2,0 0-1,0 0-1,0 0 3,0 0-2,-3-9 3,3 9 1,0 0-2,0 0 0,-1-11-1,1 11 3,0 0 1,0 0 1,0 0-1,0 0 5,0 0-5,0 0 2,0 0-3,0 0-3,0 0 0,0 0 6,0 0-8,0 0 3,0 0 5,0 0-5,0 0-3,0 0 5,-6 22-7,6-22 5,-2 14-3,2-5-2,0-9-2,2 17 4,-2-8 2,0 1-1,0 2 1,0-2-1,3 3-2,-2 1 3,1-2-3,2 2 2,-4-3 1,3 5-2,0 0-1,0-1 2,-3 5-2,2-5-1,-1 6 7,-1-7-4,0 5-2,0-1 3,0 0-2,-1-4-1,-2 6-1,1-3 5,-2-3-5,1 5-1,0-3 1,0-3 2,-2 0-2,4 0-2,-5 2 2,1-2-1,2-1-3,-3 1 4,2-2 1,-2 3-2,1-3 1,1 4 2,1-6-3,1-1 0,-2 0 1,1 2 1,-2-4-3,5-6 4,-5 13-1,5-13 2,-3 10-5,3-10 4,-3 10-3,3-10 3,0 0-2,3 14 1,-3-14-1,0 0 3,3 10-5,-3-10 7,0 0-6,5 7 3,-5-7-3,0 0 0,11 4 3,-11-4-1,3 6-3,-3-6 9,6 4-8,-6-4 2,6 8-1,-6-8 8,7 4-8,-7-4 1,9 6 1,-9-6-2,8 3 5,-8-3-4,12 0 4,-12 0 0,18-3-5,-8 1 4,0-2-2,-1 2 2,3-4-2,0 2-1,-1 4 2,2-4 2,2 0-3,-3 0 0,0-1 0,0 1 2,1 1-3,-2-4 0,-1 5-2,4-5 3,1 6-1,-2-3 0,-3 3 0,5-4 2,-3 4-2,3 0 2,-3-3-1,2 4 1,-1-4-1,-1 3 2,3-2 3,-8 0-6,-7 3 1,26-3 3,-20 3-3,4-1 0,-10 1 0,15 0 0,-15 0-1,12-2 3,-12 2-3,0 0 3,0 0-6,4 5 3,-4-5 0,0 0 2,0 0-2,-26 10 6,17-8-7,-2 2 4,-2 0-4,-4 0 1,2-2-2,1 0 5,-1-1-1,0 3-1,-2-4 0,1 1 0,-1 1 2,4 0-1,-5-1-2,5 0 2,1 2-1,-6 0 0,6-3-3,-2 5 3,3-5-2,-1 3 9,1 0-11,11-3 0,-16 1 3,16-1-1,-11 1-1,11-1 2,-10 2-1,10-2-1,0 0-1,0 0 3,0 0 1,0 0 2,0 0-3,0 0 4,0 0 1,0 0-5,36-6 2,-29 5-6,5-1 4,-2-1 0,1 0 6,4 0-8,-3-1 6,1 1-3,-2-1 0,1 0 0,1 4-4,2-4 3,-2 3 1,-5 0-1,-1-3 1,-7 4-1,11-2 0,-11 2 1,0 0-4,0 0 5,0 0-3,0 0 2,0 0-2,0 0 0,0 0-1,-29 23 6,19-14-5,-5 1 1,3-3 3,-1 1-1,2-2-2,-1 2 0,-1-2 0,1 1 1,1 1-2,-2-1 1,4-3-1,2 2-1,-1-1-1,4-1 1,4-4 1,-12 8 2,6-4-9,6-4 7,-5 7 1,5-7 2,0 0 0,-4 11-3,4-11 0,0 0 2,-2 9-2,2-9 3,9 8-2,-9-8 2,0 0 2,14 0-5,-14 0 4,16-3-2,-16 3 1,21-6 0,-6 2 1,-3-2 3,4 0-5,-1-2 0,0 2-2,6-4 2,-5 3 0,5 1 2,3-4-2,-4 1-2,2 2 2,-9 1 2,2-1 2,8-2 0,-8 2 3,6 0 4,-7 1-5,6-5-3,1 4 2,-5-2 2,5 1 0,-6 2 0,4-3-1,2 0 0,-1 1-1,2-1 4,-1-1-3,1 0 5,-1 0-5,2-1 4,-4-1 3,5-1 1,-3 3-4,1-1 0,1 0-5,-3-1 7,-6 2-2,1 4 2,0-1-4,0 0 1,-2-1-1,1 1 1,-3 1-4,3 2 1,-4-2 3,2 1-7,-3-2 0,0 3 4,0 0-3,-3-1-1,-6 5 2,15-7-2,-9 3-3,3-1 2,1 0 1,-2 1 2,-2 2-3,3-3 2,-9 5-1,13-7-3,-5 5 0,-1-4-2,-2 1 3,-5 5 1,16-6 0,-10 3 1,1-2 1,-7 5-4,14-6 3,-10 2 4,4 2-8,-8 2 4,10-8-3,-10 8 2,8-4 0,-8 4-1,9-9 0,-5 3-3,-4 6 5,8-6 3,-8 6-5,4-6 3,-4 6 7,0 0-9,0 0-1,11-6-1,-11 6 1,0 0 4,7-4-7,-7 4 3,0 0 0,0 0 0,4-6-2,-4 6 3,0 0-1,9-4-1,-9 4 0,8-6 3,-8 6-6,10-8 7,-4 3-4,-6 5 1,12-6 1,-12 6 0,9-6-3,-9 6 1,9-3-1,-9 3 4,6-6 0,-6 6-1,0 0-1,6-5 3,-6 5-2,6-6-1,-6 6 0,0 0-1,0 0 0,-3-14 1,3 14 0,0 0 2,0 0-3,-4-12 0,4 12 0,-9-10 11,9 10-11,-11-8 0,11 8-2,-12-7 0,8 4 2,-4-3-1,8 6 4,-13-9-3,8 5 4,5 4-3,-12-12-1,8 8 2,4 4 0,-10-9 1,2 4-2,8 5 0,-9-8-4,9 8 5,-7-9-2,7 9 2,-8-3-3,8 3-1,0 0 3,-9-4 0,9 4-1,0 0 1,0 0-2,0 0 2,0 0-4,-9-6-1,9 6 4,0 0-1,0 0 0,0 0 2,0 0-3,0 0 0,0 0-1,0 0 4,15-15 0,-15 15 1,14-8-2,-10 3 3,2 0-4,-6 5 2,11-6 0,-11 6-1,10-8-2,-10 8 3,9-4-4,-9 4 4,6-6 0,-6 6 3,0 0-4,7-3-1,-7 3 3,0 0 2,0 0-2,0 0 0,8-8 0,-8 8 0,0 0-2,0 0 1,0 0 0,0 0-1,0 0 0,0 0 0,-18-8-2,18 8 4,0 0 0,-21 2-3,21-2 1,-15 0-1,6 4 3,9-4-5,-18 1 6,18-1-4,-12 5-2,3-4 8,9-1-9,-12 5 1,6-4 2,6-1-2,-10 4 1,10-4 1,0 0-3,-10 3 0,10-3-1,0 0 0,0 0 6,-8 5-9,8-5 4,0 0 1,0 0-3,0 0-1,0 0-3,0 0 1,0 0-3,-7 4 2,7-4-1,0 0 3,0 0-6,0 0 9,0 0-3,0 0 3,0 0-3,0 0 3,0 0-7,0 0 2,0 0-3,0 0 3,0 0 2,0 0-2,0 0-2,0 0 0,0 0 2,0 0 5,0 0-4,0 0 1,0 0 3,0 0-2,-5 9 2,5-9-2,-12 4 2,5 2 3,7-6-2,-15 5 4,9-5-2,-3 4 1,9-4-2,-15 2-1,15-2 5,-10 4 0,10-4-3,-9 1 3,9-1-3,0 0 3,0 0-1,-12 5 1,12-5 1,0 0-1,0 0 1,-9 1 1,9-1-1,0 0 1,0 0-2,0 0 0,0 0 0,0 0 0,0 0 0,0 0 0,0 0 0,0 0 3,0 0-4,0 0 5,0 0-4,18-22 4,-18 22-3,0 0 4,3-10-2,-3 10 3,0 0-3,0 0-3,1-11 0,-1 11 2,0 0 0,0-8 1,0 8 2,0 0 0,0-11-3,0 11-5,0 0 1,0 0 4,3-10 5,-3 10 3,0 0-1,0 0 0,0 0-1,0 0 1,0-12-1,0 12-1,0 0-4,0 0 3,-4-11 1,4 11-4,0 0 5,-3-7 1,3 7-3,0 0-3,0 0 5,0 0-3,0 0 0,-3-9-1,3 9 0,0 0 0,0 0-3,0 0 2,0 0 0,0 0 1,-5-9-1,5 9 0,0 0 0,0 0-3,0 0 0,0 0 7,0 0-9,0 0 5,0 0-1,-6-6-1,6 6 0,0 0 4,0 0-3,0 0 1,-7-5-3,7 5 6,0 0-4,0 0-1,0 0 2,-12-2 4,12 2-8,0 0 0,-14 2-2,14-2 0,-15 0 5,15 0-3,-14 1 3,5 0-2,9-1 0,-18 3 3,9-1-5,0-1 2,-2 1 2,11-2 1,-16 0-2,16 0 1,-15 1 6,15-1-7,-12 0-2,12 0 3,0 0-4,-10 1 9,10-1-6,0 0 2,0 0 0,-11-4 3,11 4 0,0 0-2,0 0 2,0 0 3,0 0-3,0 0 1,0 0 5,0 0-1,0 0-7,0 0 6,0 0-6,-10-3-1,10 3 2,0 0-2,0 0 2,0 0 0,0 0-4,0 0 2,0 0 0,19-17 0,-19 17-3,6-8 2,-6 8-1,10-4-1,-10 4 2,9-3 1,-9 3-6,11-4 4,-11 4-1,12-3-1,-5 1 1,-7 2 0,17-1 4,-7 0-3,-10 1-2,18-3 0,-7 3 4,-11 0-3,16-2-1,-16 2 1,15-3-2,-15 3 2,10-1-3,-10 1 2,0 0 4,11 0-4,-11 0-1,0 0 1,0 0-1,0 0-1,0 0 2,0 0-3,0 0 0,4 9 6,-4-9-2,0 0 0,0 0-3,0 0 1,0 0 1,0 0-3,0 0 3,0 0-1,-9 18-3,9-18 3,0 0-1,0 0 6,-3 10-3,3-10-1,0 0 1,0 0 2,-4 5-8,4-5-1,0 0-10,0 0-8,0 0-13,0 0-7,0 0-15,-6 6-9,6-6-14,0 0-7,0 0-8,0 0-14,0 0-7,0 0-15,0 11-15,0-11-10,0 0-41,-2 9-103,2-9-327,-6 8 146</inkml:trace>
  <inkml:trace contextRef="#ctx0" brushRef="#br0" timeOffset="60547">618 278 97,'0'0'97,"0"0"-4,0 0-11,0 0-1,0 0-7,0 0-7,0 0-5,0 0-3,0 0-3,0 0-2,0 0-2,0 0-2,0 0 3,-5-22-2,5 22 4,0 0 3,-1-11-8,1 11-5,0-11-8,0 11 4,0-13-4,0 13 5,0 0 3,0 0 6,0-15-8,0 15 0,0 0-6,0 0-1,0 0-4,-3-10-1,3 10-8,0 0-6,0 0 4,0 0-3,0 0 2,0 0-7,0 0 2,0 0 0,0 0-4,0 0-1,0 0-5,0 0 4,0 0-4,0 0 0,0 0 2,0 0 0,0 0 3,0 0 0,-22 15 2,13-8-5,3 4 3,-5-1 0,4-2-5,-4 2 1,7 1-7,-4-1 7,2-3 3,0 2-3,-1-3-4,4 1 2,-1 0-5,4-7-1,-6 12 5,6-12 0,-3 7 1,3-7-2,-6 6-2,6-6 1,0 0 2,-6 9 1,6-9-5,0 0 7,0 0 0,0 0 3,0 0 1,0 0 2,0 0 2,0 0 3,0 0-6,0 0-1,0 0-1,0 0 1,0 0-6,23-16 5,-18 12-4,-5 4 2,13-11 1,-7 6-8,0-1 8,-3-2-2,-3 8 2,9-16-2,-3 9-4,-1 3 1,-1-2 6,-4 6 6,6-8 2,-6 8 1,5-7 6,-5 7 0,0 0 0,0 0 0,7-7-4,-7 7 0,0 0 2,0 0-9,0 0 0,0 0-5,0 0 0,0 0-1,0 0-1,-30 16-1,20-7 3,-1-2-3,-1 2-2,5 3 1,1-4-1,-4 1-2,1 3 3,4-4-1,1 1 2,-1 0-2,1 3-3,1-4 2,1 2-2,-4-2 0,5 3-1,1-11 2,-2 16 5,2-6-8,0-10 3,0 12 0,0-12 3,3 14-5,0-8 3,-3-6-1,5 7 2,-5-7-5,6 7 2,-6-7 2,7 5-1,-7-5 2,9 4-2,-9-4-4,9 2 6,-9-2-2,0 0 1,0 0 1,15-5 1,-5 0-3,-1 3 1,3-6-1,-1 0 4,-2 2-6,1-1 2,1-1 3,-2 0-5,-3 2 1,2-3 5,-3 0-4,-1 2 0,1-1 3,-1 2 3,-4 6-1,5-12 1,-5 12 2,1-10 2,-1 10 1,0 0-3,-1-14-1,1 14 0,0 0-4,0 0 2,0 0-2,-14-6 2,14 6-4,0 0 1,-16 12 0,16-12-2,-9 12 1,2-6-2,-2 0 0,6 4 3,0-5-3,-5 3 3,4-1-3,1 3 3,-3-3-2,0 3 2,3 1-2,-2-5-1,1 4-3,-7-1 7,7-2-5,-2 1 4,-1-2-3,7-6 0,-6 12 3,1-6-1,5-6-2,-6 10-2,0-7 1,6-3 2,-4 6-1,4-6 1,0 0-2,0 0 1,-3 9-1,3-9-1,0 0 1,0 0-1,0 0 2,0 0 0,0 0-2,0 0 1,0 0 0,0 0 4,25-22-3,-17 16 1,-4 0-1,-1-1 3,4 0-3,-1-3 0,2-2-3,1 2 3,-2-1 0,1 1 0,-2 2-1,0 2 0,1-3 2,-1 2-7,-6 7 5,9-8 0,-9 8 0,3-6 3,-3 6-4,0 0 2,5-5-5,-5 5 5,0 0 0,0 0-2,0 0 0,0 0-2,0 0 7,-17 29-6,13-22 1,-2 2-1,-2 1 3,5-1 1,-1 1-2,-1 2 6,-2 0-7,4-1 4,-2 0-4,-1 1 3,0 1-4,2-2 4,-2-1-2,0 1-1,2-5-1,1 2 2,3-8 6,-2 10-3,2-10-2,-3 10-6,3-10 7,0 0 2,-1 11-3,1-11 1,0 0 0,0 0-1,0 0 3,10 4-1,-10-4-1,0 0 2,16-12 1,-7 9-3,-9 3-1,17-11 2,-8 2-1,-2 5 0,4-6 1,-1 0-1,-2 2-2,-1-1 5,-1-3-5,1 4 2,-2 0 1,1 1 1,-2 0-4,-1-1 2,-3 8-1,9-12 0,-9 12 1,3-11 0,-3 11-1,5-7 1,-5 7 1,0 0-2,4-6-3,-4 6-2,0 0-1,0 0 6,0 0-2,0 0 2,0 0-1,0 0-1,-15 24 0,12-14 1,-1-4-2,1 2 1,0-1 4,-2 0-3,1 1 5,1 1-2,-3 1-2,3-2 0,-1 2-1,-2-2 3,-2 1 0,4-2-2,1 0 0,-2 1 0,5-8 1,-4 12-1,4-12-3,-3 6 6,3-6-4,0 0 4,-6 8-3,6-8 3,0 0 4,0 0 0,0 0 1,0 0 1,0 0-3,0 0 5,0 0-4,0 0 0,0 0-2,0 0 4,27-22-6,-20 16 5,-1-5-2,1 1-2,1-1-1,1 2 2,-3-1-3,1 2 3,2-3-4,-3 3 2,2-2-3,-1 4 5,-4 0-4,2 0-2,-5 6 2,10-8 0,-10 8-1,9-7-2,-9 7-1,0 0 3,0 0-5,7-6 3,-7 6-2,0 0 5,0 0-2,0 0 6,0 0-4,0 0-1,-16 33-1,13-27 2,0 0-1,-3 2-4,3 3 5,-3-5-1,3 2 1,-1 0 3,-1 0-5,2 2 3,-3-1-4,3-2 1,3-7 2,-9 15 1,8-8-5,1-7 3,-5 11 0,5-11 3,-6 11-4,6-11 4,-1 9-2,1-9 2,0 0-1,0 0 7,-3 10-1,3-10 6,0 0-2,0 0 8,0 0-6,0 0 1,0 0-3,0 0 3,0 0-2,0 0-4,22-18 0,-22 18 2,9-10 0,-6 4-3,0-2-2,3 0 2,-1-2-3,2 0 2,-2-1-6,1 4 4,0-4-1,-2 3-1,1-2 5,0-2 0,-2 5-9,3 1 1,-6 6-1,6-8 2,-6 8 1,6-6-1,-6 6-6,0 0 4,3-8 1,-3 8-2,0 0-2,0 0 4,0 0-2,0 0 3,0 0 0,0 0-1,0 0-2,-15 19 2,15-19-4,-4 7 0,4-7 2,0 0-3,0 0 1,0 0 3,0 0 2,0 0 1,0 0-2,0 0 2,13 8-4,-13-8 4,0 0-1,29-16 1,-16 10-5,2-2 1,0-2-2,-3 2 0,6-5 3,-5 2-1,-2 1 1,2-1-1,-1 0-1,3 1 6,-8 1-3,7-2 0,-5-1 1,0 3-3,0-1 3,-2-5-3,-2 5 1,-1 3 5,1-1-4,-2 1-1,3 2 0,-6 5 3,4-14-6,-4 14 11,5-12-8,-5 12 1,4-8 2,-4 8-1,0 0-4,2-8 4,-2 8-2,0 0 0,0 0 2,1-9 0,-1 9-2,0 0 0,0 0 1,0 0 0,0 0-1,0 0 1,0 0-3,8-6 4,-8 6 0,0 0-1,0 0-1,7-5 1,-7 5-2,6-5 1,-6 5-1,10-8 2,-4 2-2,-6 6 4,9-7-4,-4 1-1,2 1 2,-7 5-2,12-8 5,-6 2-2,-6 6-1,11-9 3,-7 5-2,1 0-2,-5 4-1,10-10 5,-10 10-5,9-6 2,-9 6 1,0 0 4,9-6-5,-9 6-2,0 0 5,4-5-3,-4 5 4,0 0-3,0 0-1,0 0 0,0 0-2,9-4 0,-9 4 5,0 0-2,0 0 1,0 0-2,0 0-1,8-5 3,-8 5-2,0 0 2,0 0-2,0 0 1,0 0 2,4-5-1,-4 5 0,0 0 1,0 0-4,0 0 4,8-8-3,-8 8 0,0 0 0,0 0 1,0 0 0,0 0 0,0 0 0,0 0 3,7-4-6,-7 4 2,0 0 1,0 0-1,0 0 1,0 0 1,0 0-3,0 0 4,0 0-1,11-2-3,-11 2 0,0 0 3,0 0-1,0 0 0,0 0-5,0 0-4,0 0-12,0 0-14,0 0-15,0 0-12,0 0-13,0 0-37,0 0-12,-36 6-39,36-6-25,-23 4-170,9 0-386,3-3 171</inkml:trace>
  <inkml:trace contextRef="#ctx0" brushRef="#br0" timeOffset="64070">1506 1972 67,'-8'-3'66,"8"3"-10,0 0-1,0 0-1,-6-6-3,6 6-9,0 0 1,0 0-4,0 0-8,0 0 3,-6-5 0,6 5-15,0 0 12,0 0-1,0 0-13,0 0 4,0 0 7,0 0 3,0 0 0,0 0 8,0 0 5,-6-8-1,6 8 5,0 0-6,0 0 1,0 0 3,0 0-4,0 0-5,0 0 3,0 0 3,0 0-3,0 0-10,0 0 4,0 0-8,0 0 4,0 0-7,0 0-1,0 0-2,0 0-3,0 0 0,0 0-1,0 0 4,-22 12-2,18-6-2,-4-1-3,4 1-2,-4 0 2,-1 3 2,3-2-2,-1-1-2,-2 0-3,0 1 3,1 0-2,-6 2 5,0-2-2,4 5 0,-2-3-4,1 1 2,-1-2-3,2 0 3,-2 1 1,3 1-3,-1 0 2,2-1-3,1-3-4,1-1 1,0 1 9,0 0-11,6-6 3,-9 9 0,9-9-4,-6 7 5,6-7-8,-6 6-2,6-6 4,0 0 4,-6 6-2,6-6 0,0 0 4,0 0-4,0 0 5,0 0-5,0 0 2,0 0 0,0 0 1,0 0-11,31-16 10,-23 12 5,-2 0-4,1-2 0,5-2-7,-2 2 8,-1 0-4,3-1 4,0 0-2,0-2-4,0 1 3,-1 0-2,1-2 0,-1 1-5,0-1 7,-1-2 0,1 5-1,-2-2 4,-3 1 3,1 3 2,-2 0 3,-5 5 9,6-8-6,-6 8 0,3-6 3,-3 6-1,0 0-4,0 0-2,0 0-7,-17-7 5,17 7-4,0 0 3,-30 10-4,21-4 3,-4-2 0,0 1 3,-1 1-7,-1 2 0,2 0 1,-7-1 1,1 4-2,1 0-1,5-3 0,-2 1 1,0 0-6,1-2 7,-7 6-3,7-4 2,0 0 3,-1 1-4,3-1-2,0-3 1,2 2 3,-1 0-4,4-4 1,0 2-2,7-6 4,-12 6-5,7-2 8,5-4-5,0 0 2,-7 5 0,7-5-4,0 0 2,0 0 1,0 0-4,0 0 5,0 0 0,0 0-1,0 0 1,32-16-5,-24 11 2,7-4-3,-3 0 3,3 3-3,0-2-1,-3 0 6,0 2-5,2-3 3,-3 0-3,1 2 4,-3 2 0,0 1 1,-2-2 0,-7 6-2,12-9-2,-12 9 2,5-8 4,-5 8-6,4-6 3,-4 6 0,0 0-4,0 0 2,0 0 1,0 0-2,0 0 0,0 0 3,-25-3 0,25 3-3,-18 9 3,4-5 2,2 2-2,-1 1 3,-2-2-7,0 1 2,0 5 1,-1-4-1,1 5 4,-3-5-2,5-3 3,2 2-3,-2 0 2,1 0 4,1 0-2,4-2-2,7-4-1,-9 6-1,9-6 3,-6 5-3,6-5 3,0 0-3,0 0 4,0 0-2,0 0 2,0 0-2,0 0-2,24-25 4,-15 21-3,1-6-1,1 0-6,-1 2-14,-2-3-10,0 1-11,1 0-15,-4 1-15,1 2-31,-3-5-26,-2 3-28,-1 9-157,-6-16-337,-3 6 149</inkml:trace>
  <inkml:trace contextRef="#ctx0" brushRef="#br0" timeOffset="73681">1245 21 82,'0'0'77,"0"0"-10,0 0 6,0 0-6,0 0 4,0 0-7,0 0-5,0 0-3,0 0-4,0 0 3,0 0-4,0 0-5,0 0 6,0 0-4,0 0-8,0 0 5,0 0-13,0 0-1,-9-12 7,9 12-4,0 0 0,0 0-4,-8-7-1,8 7-7,0 0 3,0 0 4,0 0-1,0 0-3,0 0-6,-10-3 2,10 3-5,0 0-5,0 0 2,0 0 0,0 0 0,0 0-3,0 0 5,0 0-5,-11 12 3,11-12 2,0 0-1,-3 9 0,3-9-2,-7 4-10,7-4 10,-2 10 2,2-10-1,-6 8-1,6-8-1,-6 10 4,6-10-1,-5 8 3,5-8-6,-8 10 2,2-5-1,6-5-6,-4 12 15,1-6-8,3-6 1,-8 10 2,2-3-5,6-7 2,-4 9-2,1-3-1,3-6 10,-6 8-7,6-8 0,-3 9-2,3-9 0,-6 10-5,6-10 5,-2 9-7,2-9 2,0 0-2,-1 11 2,1-11 2,0 10-1,0-10-5,0 0 3,0 11-2,0-11 0,0 0 0,0 10 2,0-10-2,0 0-14,0 0 15,0 11-5,0-11 9,0 0-6,0 0-1,0 0 0,0 0 2,0 0 1,0 10-1,0-10 0,0 0 3,0 0-7,0 0 4,0 0-3,0 0 1,0 11 1,0-11-1,0 0 2,0 0-4,0 0 2,0 0 0,0 0 0,0 0-1,-3 10-1,3-10 3,0 0-3,0 0 2,-6 8-5,6-8 7,0 0 2,0 0-2,-5 4-3,5-4 0,0 0-1,-6 8-3,6-8 7,0 0-3,-6 7 1,6-7 3,0 0-8,-7 8 5,7-8 0,0 0-1,-4 5-1,4-5 1,0 0 3,0 0-2,0 0-3,-5 9 6,5-9-4,0 0 0,0 0 0,0 0 0,-6 6 1,6-6 3,0 0-3,-7 4-7,7-4 4,0 0 6,-9 8-4,9-8 1,0 0 1,-5 4-1,5-4 3,0 0-1,0 0-3,0 0-3,0 0 1,0 0 2,0 0 3,0 0-1,-7 6-1,7-6-4,0 0 8,0 0-3,0 0-2,0 0-4,0 0 5,0 0 2,0 0 2,0 0-5,0 0-2,0 0 2,0 0 3,0 0-5,0 0 10,0 0-5,0 0 3,0 0-8,0 0 4,0 0-2,0 0 6,0 0 0,0 0-2,0 0-4,0 0 6,0 0 2,0 0-1,0 0-1,0 0 0,0 0-1,0 0 4,0 0 4,0 0-6,0 0-3,9-26 1,-9 26 0,4-12-2,2 4-2,-3 3 1,3-3 2,-6 8 1,5-16 4,1 9-10,-3-2 3,-1 1 0,4-6 0,0 4-1,0 1-3,-1-1 2,-1 0-1,1 0 1,-5 2 0,0 8 3,6-11-7,-6 11 8,3-12-2,-3 12-1,3-8-4,-3 8-15,1-8 1,-1 8-9,0 0-14,0 0-11,0 0-5,0 0-7,-18-2-23,18 2-39,0 0-43,-21 4-89,21-4-279,-14 6 124</inkml:trace>
  <inkml:trace contextRef="#ctx0" brushRef="#br0" timeOffset="77109">1516 78 65,'0'0'63,"0"0"8,0 0-14,0 0-3,0 0 1,0 0-8,0 0 5,0 0 0,0 0-6,0 0-6,0 0 8,0 0-5,-7-6-9,7 6 3,0 0-7,0 0 5,0 0-11,0 0-13,0 0 9,0 0 4,0 0 10,-20 12-11,20-12-14,-3 4 15,3-4-9,-9 7 10,9-7-19,-6 8 2,6-8 13,-7 10-5,1-6-3,2 2 2,4-6 2,-11 9 2,8-3-10,3-6 1,-7 8 7,7-8-7,-3 10-7,3-10 2,-8 10 7,8-10-9,0 0 5,-3 8-3,3-8 1,0 0-1,0 0 1,-4 8 2,4-8 8,0 0-14,0 0 2,0 0-1,0 0-2,0 0 10,0 0-4,0 0 2,27-14-5,-27 14-4,9-8 3,-5 4 8,2-2-6,-6 6 7,8-12 2,-3 7 0,-2-2 9,-3 7-6,9-11-9,-6 3 6,-3 8-7,5-13 3,-5 13 7,1-10 1,-1 10-1,0 0 4,2-14-2,-2 14 2,0 0-1,1-7 12,-1 7-20,0 0 2,0 0-2,0 0 1,0 0-4,0 0 3,0 0-5,0 0 3,0 0-2,0 0-2,0 0-1,-27 10 2,19-5 3,2 1-7,0-1 3,0 1 1,1 2-6,-1-1 3,2 0-2,-2-1 5,0 0-8,1 1 6,5-7-8,-6 12 3,0-6 7,6-6-5,-4 8-5,4-8 5,-6 8-1,6-8-4,0 0 1,-3 7 5,3-7-8,0 0 6,0 0-1,0 0 6,0 0-4,0 0 4,0 0-1,0 0-3,0 0 5,24-5-9,-24 5-3,12-5 9,-12 5-2,9-7 2,-9 7-2,0 0-4,10-4 0,-10 4 5,0 0-2,0 0-4,0 0-8,0 0-9,0 0-45,0 0 17,0 0-30,0 0-12,0 0-48,0 0-89,0 0-245,-37 0 109</inkml:trace>
  <inkml:trace contextRef="#ctx0" brushRef="#br0" timeOffset="78002">1352 151 90,'0'0'84,"0"0"-14,0 0 1,0 0-12,0 0 0,0 0-5,0 0-6,0 0 0,0 0 4,0 0-7,0 0 3,0 0 1,0 0-7,0 0 0,0 0 0,-16 21-5,16-21 1,-3 10-14,3-10 3,-5 10 1,4-3 1,1-7-3,-5 12-4,2-5 4,-1 2 4,4-9-1,-5 13-13,2-8 7,3-5-6,-4 14-5,2-8 6,1 3-1,1-9-3,-8 16-5,7-9 8,1-7 0,-2 13-11,2-13 6,0 13-4,0-13 6,-6 10-7,6-10-3,0 12 3,0-12 5,0 0-4,-1 14-1,1-14 0,-2 10-6,2-10 5,0 0 2,-1 8 3,1-8-9,0 0 1,0 0 1,0 0 0,1 10 1,-1-10-2,0 0 2,0 0 7,0 0 7,0 0 6,0 0 1,0 0 7,0 0-2,0 0-8,0 0 3,0 0-7,0 0 1,9-23-1,-9 23 10,2-19-8,-1 9 0,1-2-1,-1 1-4,2-3-5,0-2 5,-3 3 2,2 0-6,-2 0-3,0-1 0,0-1 1,1 0-2,-1 2 1,3 1-4,-3 12 1,0-18 2,2 8 1,-2 10-4,-2-11 4,2 11-4,0 0 1,0-10 2,0 10-4,0 0 4,0 0-4,0 0 3,0 0-6,-3-10 2,3 10 0,0 0-2,0 0 5,0 0-3,0 0-3,-16 24 0,11-17-1,2 1 2,-1-1-3,4-7 3,-9 16 3,6-9-1,-1 1-2,1-1 0,-2 2 5,1 1-4,-1 3-5,2-4 5,-1 2 2,1 0-3,-2 2-1,1 0 0,-2-1 0,3 1 1,-2-1-1,2-1-3,0 1 7,0-1-3,-3 1 1,3-2 1,0-1-3,0-1 0,3-8-2,-3 14-1,3-14 0,0 10 4,0-10-2,-1 10 1,1-10-4,0 0 7,0 0-2,4 10-1,-4-10 0,0 0 0,15 0 4,-15 0-6,11-2 3,-11 2 3,16-8 0,-5 6-5,-2-2-1,-9 4 3,13-10 0,-4 5 0,-1-2-4,2-2 4,-3 1 2,-1 1-6,2-2 2,-1-3 5,2 2-1,-1 0-4,-2-1 6,-2 0-5,-1 1-4,0 1 2,-1 1 1,2-1-1,-4 9 5,5-13 0,-5 13 1,4-11-6,-4 11 4,2-6 0,-2 6 1,0 0-4,3-8 3,-3 8-3,0 0 2,0 0 1,0 0-8,0 0 6,-21 17 1,16-9-3,-1-1 7,2-1-3,-4 3-3,5-2 1,-4 3-3,2-3 1,2 2 2,-1-2 0,1 4 1,-2-1 1,4-2-3,1-8 3,-3 14-5,0-6 8,3-8-6,-2 14 2,2-14-3,0 15 5,0-15-1,0 12-5,0-12 4,2 12 0,1-6-3,-3-6 2,1 12 1,-1-5-8,0-7 9,0 13-4,0-13 4,2 11-1,-2-11 1,0 0-1,1 12 1,-1-12 0,0 8 0,0-8-1,0 0 0,6 7-1,-6-7 0,0 0-1,0 0 0,0 0 0,3 7-4,-3-7 5,0 0 2,0 0-1,0 0-1,0 0 1,0 0 2,6 6-1,-6-6-3,0 0 1,0 0 4,0 0 2,0 0-2,0 0-1,0 0 1,0 0-2,0 0 3,0 0-4,0 0 5,0 0-1,0 0 5,0 0 0,0 0-3,0 0 2,0 0 3,0 0-2,0 0 5,0 0-7,0 0 2,0 0 5,0 0-4,0 0 1,0 0 0,0 0-5,0 0 5,0 0-1,0 0 0,0-24-2,0 24 2,0-12-4,0 12 1,2-10-3,-2 10 0,1-15 4,-1 15-4,2-13-3,-1 6 6,-1 7-3,0-14-2,5 7-3,-4-2 8,2 1-5,-3 8 0,3-15 0,-3 15 0,5-14-4,-4 8-2,-1 6 5,5-10-1,-5 10-3,4-6 2,-4 6 0,3-10 2,-3 10-4,0 0 2,0 0 0,2-8-4,-2 8-1,0 0 7,0 0-3,0 0-3,0 0 4,0 0-5,0 0 5,0 0 0,0 0-4,0 0-1,0 0 7,0 0-3,0 0-3,0 0 4,0 0-2,0 0 1,-6 29-1,6-29 5,0 0-1,0 0-2,0 0 3,0 0 1,0 0-2,0 0 2,0 0 0,0 0 7,0 0-6,0 0 3,0 0-1,0 0 0,9-26 2,-9 26-1,4-15-3,-2 6 2,4-3-2,-3 1-3,0 0 0,0-1 1,1-1-2,-1-1 4,0 2-2,3-2-4,-3 2 3,0 1 1,0-3-5,0 6 3,-2-1 3,-1 9-3,2-15 2,-2 8 0,0 7-2,6-12 1,-6 12 0,1-8-2,-1 8 0,0 0 0,2-12 0,-2 12-2,0 0 4,0-10-1,0 10-4,0 0 1,0 0 2,0 0 2,0-13-2,0 13 0,0 0-2,0 0 5,0 0-5,0-11 0,0 11 2,0 0 0,0 0-2,0 0 7,0 0-8,0 0 4,3-7 0,-3 7 1,0 0-1,0 0 1,0 0 1,0 0-2,0 0 0,0 0-5,0 0 4,0 0 2,0 0-3,4-8 1,-4 8 2,0 0-1,0 0-1,0 0-4,0 0 2,0 0 1,0 0-1,0 0 1,0 0-3,0 0 1,0 0-4,0 0 3,0 0 2,0 0 2,0 0-3,0 0 4,0 0-6,0 0 2,0 0 1,-9 26 4,9-26-6,0 0 5,2 13-6,-2-13 5,0 0 2,0 0-3,1 12-4,-1-12 11,0 0-9,0 0 3,2 6 2,-2-6-1,0 0 2,0 0 0,0 0 5,0 0 2,0 0-3,0 0 0,0 0 4,0 0-3,0 0 2,0 0-1,0 0-3,0 0 2,0 0 1,0 0-3,0 0-1,0 0 0,0 0-2,0 0 0,0 0 2,3-31-4,-3 31 1,0-11 3,0 11-4,0 0 2,-5-15-1,5 15 2,-4-11-2,4 11 4,0 0-2,-3-11 0,3 11-1,0 0 2,-3-9-1,3 9 0,0 0-1,0 0 7,0 0-7,-2-11 0,2 11 3,0 0 1,0 0-1,0 0 2,0 0-2,0 0 0,0 0-1,0 0 5,-4-7-6,4 7-3,0 0 1,0 0 2,0 0-5,0 0 1,0 0-3,0 0 3,0 0 0,0 0 3,0 0-3,0 0 1,0 28 0,0-28 0,1 15 0,-1-15-2,-1 14 1,2-7 2,1 2-1,-1 0 1,-1-9-1,0 20-2,0-10 0,0 0 4,2-2-2,-2-8-1,4 17-1,-5-3 3,4-1-3,-5-4 0,2-9 4,2 14-2,-2-5-2,1-1 2,-1-8-1,2 16 0,-2-8-6,0-8 9,3 10-1,-3-10-2,0 8 0,0-8-3,0 0-21,3 9-28,-3-9-28,0 0-28,0 0-44,0 0-53,0 0-156,0 0-390,0 0 173</inkml:trace>
  <inkml:trace contextRef="#ctx0" brushRef="#br0" timeOffset="128645">1630 297 13,'0'0'73,"0"0"0,0 0-1,0 0-5,0 0 0,-6-16 0,6 16-8,0 0-9,0 0-2,0 0-1,0 0 4,0 0-12,-20 1 0,20-1 1,-18 6-3,18-6 2,-15 6-25,8-3 24,-2 2-7,3 0-2,-6 0 4,6-3 3,-3 3-7,9-5 0,-12 9-6,8-5-4,4-4 7,-8 6 4,8-6-15,0 0 3,-9 7-10,9-7 15,0 0-10,0 0 1,0 0-6,0 0 7,0 0-7,17 9 9,-17-9-9,0 0 1,21-3-2,-12 1 4,-9 2-1,16-6-2,-7 5-7,0-2 4,-9 3-5,12-3 5,-12 3-1,9-3 7,-9 3 1,0 0 7,7-3-6,-7 3 2,0 0-5,0 0-2,0 0-4,0 0 4,0 0 3,0 0-2,-34 3 0,24-1-1,10-2 1,-21 7-1,9-4 4,3 0-2,1 0-1,8-3 1,-18 4 8,11 0-11,1-2 9,6-2-8,-12 3 3,12-3-10,-10 3 7,10-3 1,0 0-2,0 0-3,-8 2 4,8-2 1,0 0-2,0 0-3,0 0 5,0 0-1,0 0-8,0 0 8,0 0 4,33-6-9,-33 6-3,0 0-4,9-4-10,-9 4-14,0 0-9,4-5-33,-4 5-28,0 0-32,0 0-103,0 0-253,0 0 113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7:50.54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889 224 50,'0'0'122,"-29"0"-8,29 0-12,-16 1-6,6 2-4,1-1-1,-5-2 7,1 4-9,-2 3-4,-6-2-11,-1 3-2,2 2-5,-4-4-1,-1 4-7,-8-2 1,8 1-6,-6 4-4,-4 2-2,4-3 0,6-1-5,-1-1-2,4-1 1,0 2-15,1-2 6,6-2-3,3-2-4,3 0-3,-2 1-3,2-2 1,5-2-8,4-2 4,-12 11-2,12-11-2,-6 7-1,6-7 0,0 0-3,0 0 2,0 0 5,21 7 2,-21-7-7,33-11-2,-11 3 0,11 0 2,1-4 5,-1 0-10,3 0 5,-2-5-8,0 1-3,1 2 6,-5-1 1,-7 2-2,10 0 0,-3-2-3,-8 4 5,-1-3 1,-3 5 0,-3 0 8,-3 4 0,-4-1 12,-1 4 10,-1-4-1,-6 6-3,0 0-5,0 0-2,0 0 1,0 0-1,-28-6-3,8 9 1,-5 6 0,-9 2 12,-2 2-3,-3 5-3,-18 6 1,19-6 3,-1 6-4,2 0 1,1-1 2,1 5-1,3-3-4,3 2-2,1-4-4,-2-2-4,11-5-2,2 3-1,2-3 0,6-4-4,5-2 2,1-1-4,0-3-1,3-6-1,3 14 0,-3-14 1,16 3-1,4-3 1,7-1-4,8-10 1,4 0-1,0-5 4,3-1-7,2-3-1,12-7-1,-16 5-3,-1 0 7,-1-5-5,-2 0 2,-3 3-4,-5-6 3,-2 7-1,-5-2 0,-9 10 2,-2 2 2,-1 2 15,-3-1 1,-3 0-3,-6 7-3,3 5 0,-9-13-4,-6 9 1,-6 4-1,-7 4-1,-9 7 1,-5 2 2,-15 10 0,-1 3-1,15-6-1,-17 9-1,9 0 1,10-3 0,-12 5 0,15-4 3,2-1 1,5 1-4,-1-4-1,2 2-1,4-4-1,9-4-1,5-1-4,6-3 3,-1-4-4,7 0 5,0-9-5,4 13 3,2-10 0,11 0 0,5-8 0,2 4-2,12-10-2,4-2-2,3-4-2,-3 3-1,4-4-1,0-2 2,-5-2-6,19-5 0,-20 4-1,2 2 7,-4 0-4,-1-3 1,1 4 5,-6 3-3,-10-1 1,-1 5 1,-1 0-1,-5 3 4,-7 2-1,-1-1 1,-4 2 0,-1 7 3,0 0-3,-12-10 2,-6 10-2,-3 8-1,-10 4 6,-5 0 1,-2 6 4,-18 9-4,15 0 1,-15 6 4,3 0 2,14-6-3,-10 9 2,10-6-4,3-1-2,-3-1 2,5 3-1,3-5 4,5 2-4,14-9 1,1-2-3,-4 0 0,9-6 1,1 1-4,5-6 1,0-6 5,11 10-3,5-10 1,0-2-3,19-4 0,1-7-1,5 1-6,0-5 1,2 0-2,3 0-3,-4 0-1,6-3-1,-5 1 2,0 2 0,-4-3 4,1-2-4,0 2-2,-7-5 1,1 3 1,-4 1 0,-6-4 0,-4 6 3,-6 5-2,-5 3 5,0-2-2,-6 6-3,-3 7 2,0 0 0,-13-9 1,-2 10 1,-7 5 5,-11 8 5,-3 3 0,-7 5 6,-14 12 2,2-4-4,3 6 4,-2-3-6,5 3 3,12-8 2,1 1-2,-2-5-4,6 1 1,-1-5 5,7 4-5,3-1-2,6-8 3,8-6-3,-1 2-2,5-4-1,2-1 5,0 3-2,3-9 6,0 0-7,20 2-1,1-13-1,11 2 1,1-8 0,2-2 1,3-3-8,4 0 1,12-6-1,-14 5-1,0 0-1,-5-2 2,6 0 1,-2 1-5,-2-7-6,-1 4 1,-4 1 2,0 1 0,-2-3 2,-7 5 2,-6 7 3,-6 3-2,-4 1 2,4 1 3,-8 5-3,0 0 5,-3 6-2,0 0 0,-23-4 2,4 12 9,-11 8-2,-6 7 8,-11 13-4,-3 5-1,-2 2 1,3 3 1,0 1-3,1 1 6,0 0-5,10-6-1,6-4-2,10 2 4,-8-7-1,6 1-1,5-5-1,7-7-2,7-8-2,-1 0-1,6-6 1,2 1 2,5-4 4,7 0 0,2-7-3,10-3-5,9-4 4,-2-5 0,7 0-2,4-6-1,-4 1-1,-1 2 0,3-8-3,-1 0 4,7-15 0,-15 10-7,10-13-3,-10 13 1,-3-7-4,-3 3-1,-4 1 1,3-1-1,-7 9 1,-5 7 3,-7-1 5,-4 5-6,0 5 0,-4-4-1,1 6-1,0 7 0,-17-11 3,2 9-2,-9 4 5,-1-2-1,-11 6-4,-3 5-2,-2-4 3,-1 7 0,-1-3 0,-2 4 1,2-4 0,-2 4 1,8 2-2,-7 0 5,3-4-4,6 0 4,0 1-2,11-6 5,1-2-5,7 2 4,2-5-2,3 2-4,5-2 3,6-3-4,0 0 6,0 0-1,0 0-4,0 0 4,32-25-2,0 6-8,2 1-2,11-4-4,-4-1-2,16-10-1,-5 4-4,-10 5-4,-3-2 6,-2 3-1,2-4 0,0 2 2,-3 0 1,-5 4 14,2 0-11,-8-1 5,-6 7 2,-2 5 5,-5-1 8,-2 0 5,-4 0 1,0 3 2,-1 1 2,-5-2-1,0 9-5,-9-15 2,3 9-1,-5-2-6,-7 4 3,-1-5-5,-3 9 3,-2-3 2,0 5 0,-3-1-1,-12 3 0,5 5 1,0 0-4,-4 1 3,4-1-2,-3-1 4,1 6-5,5 0 3,-2-2-2,9-2 1,2 0 4,2 1-2,1 0 0,4-1-1,1-5-1,4 0-2,1 1-1,3-2 2,-1 0-2,7-4 0,-9 8 0,9-8 1,0 0 3,0 0-4,0 0 3,0 0-2,28 4-1,-15-6-1,11-1-1,-3-1-1,2-1 0,3-1 0,7-3-2,2 2-3,0-4-1,-11 2 1,8-3 1,2 3-1,-9-1-2,6-2 6,1 0-8,-8 1 2,1-2 1,-6 4 0,4-2 1,-5-1 3,-3 4 0,-3-1 2,-5 3-1,5 1 7,-8 2 1,-4 3 1,6-6-3,-6 6 0,0 0-1,0 0-1,0 0-1,-31-5 2,15 6-1,-8 3 0,0 2 0,-9 3-3,2 0 3,-1 0-1,-3 1 0,-3 1-5,6 0 0,-6-2 1,2 2-1,-1 3 3,-5-6 0,8 2 2,-2 0 0,12-2 3,-2-1-2,3 2-5,7-2 2,1-1-1,2 0 1,2-3 4,2 1-4,3-3 2,-1 3-3,7-4-1,0 0 2,-3 7 7,3-7-6,0 0-1,0 0 0,49-12 3,-16 1-6,6-2-1,2-2-9,4-1-1,0-1 2,14-6-1,-15 6 1,-3 5 4,1-5-2,1-1 1,-2 2 1,-2 3 3,-4-5 1,-5 3 1,1 1 0,-8 8 3,-1-5 1,-2 2 2,-8-2 3,4 3 0,-6 2 6,-5 0 6,4 1 3,-3-2 3,-6 7-6,6-6 2,-6 6-4,0 0-2,0 0-3,-23-10 5,10 10-6,-8 3 1,-3-2-3,-13 5 3,3-4 0,-4 7-5,1 0-1,-2 1 5,0-2-4,-2 3 2,2-1-5,-1 0 2,5 1-1,7-3 1,4 1-1,-1-4 1,5 5-1,7-6 0,1-1 4,3 2-5,0-5-3,9 0 2,-10 7-4,10-7 4,0 0-3,-3 4 1,3-4 3,0 0 0,0 0-2,36-4-1,-14-1-1,-1 1 1,6-4 0,-1 3-1,1-2 0,6-4-1,3 5 0,-9-1 3,7 1-2,-12 0 0,4-2 1,1 1 2,-5-1 0,-1 4 0,1-2-2,-7 3 3,0-2-2,0 0 2,-8 3-2,1 0 3,-8 2 4,12-1 11,-12 1-4,9-5 2,-9 5-2,0 0-2,0 0-5,0 0 4,-36 3-3,20 0-1,-4-2-2,-2 6 0,-1-4 1,-5 1 0,4 1-2,-3-1 3,2 3-1,1 1-2,-1-2-2,0-1 2,1-2 4,0 2-7,9-1 0,-2-1-1,4 0 5,4 1-2,2-3-2,7-1-2,-14 2 0,14-2-1,-10 2 1,10-2 1,0 0-4,0 0 3,0 0 2,0 0-1,0 0-1,40-8 3,-18 3-4,1 0 2,2-1 1,0 0-4,-1 0 1,2 0-3,-2 2 4,-1-3-2,1 0 1,-3 1 1,-6 0-2,6 0 2,-8 1-2,-1 0 3,0 0 1,-3 3 3,-3-2 1,-6 4 8,12-5 0,-12 5-5,0 0 3,2-9-1,-2 9 1,0 0-3,-23-6 1,5 6-3,2 0 0,-5 0 1,-3 4-2,-1-4 1,-1 4-2,-8 2-1,6-1-1,-3 2 0,-5-2-2,10 0 8,0 0 0,2 1-2,-3 3-3,6-6 2,-3 0 2,3 4 0,5 1-3,2-4 0,1 0-3,0 0-1,5 0 3,-1-2-1,9-2 1,-10 6-1,10-6 2,-9 3-7,9-3 5,0 0-1,-8 5-3,8-5 0,0 0 2,0 0 2,0 0-4,0 0 3,0 0 1,0 0-1,30 1 0,-16-4 0,3 2 2,4-5-2,2 1 1,-2 2-2,1-2 1,-1 1 5,1 0-5,-7 2 4,1-2-8,-1 0 4,-1 1-1,-2 1 6,0-3-6,-5 3 6,-7 2-1,11-4-2,-11 4-6,0 0 5,0 0-5,0 0-1,0 0 1,-36-2 0,22 6-1,-10 0 6,5-1-4,-5 2-2,-1 0 3,3 0-1,-1 1 3,2-1-1,-1 0 0,1-1 3,2 2-5,1-5 2,-3 4 2,0 2-3,3-3 1,5 2 1,1-3-1,0 3 1,3-3-1,-2-1-1,4 0 1,7-2-1,-12 6 1,12-6-2,-6 2 9,6-2-7,0 0-3,0 0 5,0 0-3,0 0 4,0 0-3,22 10 2,-10-11 0,3-3 0,5-1 0,2 3-3,2-4 1,3 2-1,-6-4-3,1 4 5,0-3-6,1-1-1,1 3 2,-11 0-1,2 1 3,-3-1 6,-6 1-5,3 1 1,-9 3-2,9-6 4,-9 6-3,0 0 2,0 0-5,0 0 8,0 0-6,-21-7-4,21 7 0,-30 3 2,17 1 0,-1-2 1,-5 4-3,4-1 3,-6 0-1,0 2 0,5-1 1,-1 0 2,1 1-1,-1 4-1,0-5 3,2 0-8,4 3 3,-2-3 4,2 1-1,-1 2 2,5 2 1,1-2-4,0 2-1,2-1 4,1-4 1,3-6-3,-2 11-1,2-11 2,0 12 3,0-12-2,5 12 3,2-8-1,-7-4 1,16 0-2,-2-4 0,-1 1 1,5-4-2,-4 1 1,2-5-3,3 0 4,-2-2-4,-1 1 0,1-3 5,-4 2-3,-1 2 0,0 2-1,-5-4 5,2 1-5,-1 3 1,-4-5 0,2 2-1,-3 1 4,-1-4-2,-2 6 0,0 9-4,-11-16 2,5 9-3,-1-1 1,-5-4 2,4 8-2,-8 2 0,3 0 1,-2 2-2,-3 0 2,-5 3-1,1 0 4,3 1-3,-2 0 0,-2 0 4,1 4-5,-3-4 5,5 3-1,-1 4-2,7-6 3,-3-1-1,4 2 1,2 1 1,1-2-1,2-3 0,2 3 2,6-5 3,-7 8-2,7-8-1,-5 8-3,5-8 5,0 0-1,0 0 0,14 15-1,-4-14 4,2 3-2,3-1-2,2-3 4,-1 0-2,2 0 1,1-3-2,2 6-1,1-6 1,1 3 0,-7 0-3,1-3 2,-1 1-1,9-3 1,-4-1-4,-6 2 6,6-1-3,-4-1 1,-3 2-1,-2-4 0,2 3 3,-5-1 3,0 4-5,-3-5 6,-6 7 3,9-7 2,-9 7 1,7-7-1,-7 7-2,0-9 1,0 9-7,0 0 3,0 0-1,-12-10 1,12 10-4,-15 0 6,15 0-4,-24 2-2,12 0-3,-1 1 2,-5 0-2,5-1 1,-4 4 0,1-4 7,2 4-11,-2-5 5,0 3-1,1-2-2,0 2 2,-3-1-2,6 0-2,-1 2 0,-4 0 1,4-1 4,1-1-3,0 2 0,0 1-1,1-4 5,3 1-6,0 3 0,2-3 0,6-3 1,-10 5-3,10-5 1,-8 3 1,8-3 0,0 0 6,-7 7-5,7-7-2,0 0 1,0 0 1,0 0-2,0 0 2,0 0 4,0 0-2,0 0 1,12 16 0,-12-16-1,15 0 1,0 0-3,-1 0 2,1-2-3,5 1 2,-5-2 2,11-2 0,-3 5-3,1-5 5,0 4-1,-1-2 0,1 2-3,-1-2 0,-8 3 3,2 0-4,-3 0 0,-5-1-2,-9 1 6,16 0 0,-16 0-2,12-1-3,-12 1 2,0 0-1,0 0-2,0 0-2,-25 21 1,13-14-1,-6 3 3,-4 4-1,-2-1 0,1 0 1,3 3-1,-9 0 2,1 3-6,10-3 4,-4 0 0,2 1-2,5 0 3,5-5-5,-5 4 3,5-2 2,-1 0-4,5-5-1,3 4 3,-3-4-1,5 4 3,1-6-3,-3 2 1,3-9 1,10 21 3,-5-11-2,1-3 3,3 2-6,-5-1 4,5 0-1,1 0 5,5-2-5,-3-1 1,5-1 0,-1-2-1,0-1 2,7 1 2,-1-2-1,4-3 2,-1 1-2,12-6 1,-3-4-1,5 3-2,-1-6 2,-1 0 3,3 1-3,0-2 4,-4-2-5,0-3 1,1-1 1,-2 0 2,-4 0-4,2-3 3,-5 3-2,-4-1 4,-2 8-1,-10-2-1,-3 5 4,2 1 5,-7 4 0,-1-2-1,-3 1-3,0 8-2,-9-13 3,-1 8-5,-5 1-3,-9 3 2,0 1-4,-10 1 1,-5 7-5,0 0 1,-4 4 1,1 0 0,0 5 0,2-1 4,0 0-1,1 5 2,6-1-2,0 1 2,7-1-2,6-3 3,4-4-3,1 0-1,6-2-1,1 0-5,4-4-18,2-2-13,2-5-23,0 0-41,15 10-43,3-13-48,8-2-225,5-2-451,8-4 200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7:55.02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622 179 84,'0'0'135,"0"0"-5,-13-2-6,13 2-12,-17-4-12,5 4 1,-1 0-4,-6 5-1,-1-2-7,-7 1-6,1 2-3,-6 1-5,-2 3 5,10 0-5,-1-4-7,-2 2 2,7-1 0,6-1-12,0-2-10,1 1-5,4-2-5,9-3 0,-9 8-4,9-8-3,0 0-2,0 0-1,25 2-3,-7-6-4,6-2-2,3-2 1,9-3-3,-5-3-2,5 6-6,-3-4 2,-11 0-3,3 5 0,-2-6-4,-4 2 4,-1-3-1,-5 6 1,-2-4-5,-1 3 2,-4-1 1,-3 2 6,-1 2 0,-1-5 1,-1 11-1,-6-13 2,0 6-3,-4 1 4,-5-2-4,-2 4 0,-2 1-1,-6 2 1,-1 2 0,-8 2 13,1 7-11,2-1-2,3-5 4,4 4 0,1 0-2,-2-2 0,4-2 3,0 6 2,8-3-9,2-1 1,1 1-4,2-3 1,8-4 0,-7 9 0,7-9 2,0 0-2,0 0-4,22 9 6,-8-9-1,1-1-1,7-7 0,0 1 1,2-1-2,-3 3-2,3-7 2,-3 1-2,1 3 7,-2-4-5,-1 2-2,-7-2-2,-2 3 3,-1-1 4,0 3 3,-3 2 1,-1-1 11,-5 6-9,4-10-3,-4 10-2,0 0 4,0 0-4,-22-8-2,8 9 2,-2 4-3,0-1 2,-4 8 1,-2 1-4,1-3 1,0 5 0,2 0 0,2 1-5,-1 0 4,5 2-2,3-1 3,1-3-4,-2 4-1,5-4 0,2 1-1,4-3 1,0 0 2,1 5-4,5-6 3,0 1 1,3-5 0,3 1-1,6-2-1,4 0 1,-5-5-2,8 0 0,-1-2 0,0 0-1,1-3 2,1 2-1,-6-2-1,7 0 1,-7 0 0,-4 1 0,-1-3-1,-3 2 2,0 1 0,-3 0 2,-9 3-3,13-5 1,-13 5 0,5-2 2,-5 2-3,0 0 0,0 0 3,0 0-7,0 0 6,-50 10-5,34-4 4,-9 2-5,4 2 5,-5-2-2,4 4 3,0-2-4,1 0 2,-3 1 2,5-1-3,5-2-1,-2 2 0,4-1 0,1-1 3,1-1-4,4 0 2,2-3-1,4-4-3,0 12 4,0-12 0,10 8-4,-1-2 5,6-4 1,1-2-3,7 0 3,-1 0 2,3-2-3,-1-3 3,2 0-4,-6 1-2,7 0-1,-6 0 3,2-2-4,-9 1 2,3 4 0,-5-4 0,-3 4 2,-2-1 1,-7 2 3,12-1-1,-12 1 0,0 0 1,0 0-1,0 0-1,0 0 0,0 0 2,0 0-2,-39 9-1,24-6 1,-1 1 0,-3 3 1,-4-3 0,1 6-3,-3-3 0,4 2 1,-2-1-1,1 1 3,0 0-4,7-2 3,0 1-1,3-2-2,1 0 2,4 0-1,-1-1 0,8-5-3,-9 7 2,9-7 0,0 7 2,0-7-2,0 0 6,18 9-5,-6-8 3,3-1-3,6 0-1,0-1-1,1 0 0,1-1-4,-1-1 2,-3 2 1,-1-1 0,0 2-1,-4 0 2,-1 0-2,-1 0 1,-2 0 3,-10 0-4,15 0 1,-15 0-1,11 2 2,-11-2 1,0 0-1,7 3 1,-7-3 1,0 0 0,0 0-2,-25 13 1,12-7 0,-1 0 0,-7 4 4,8-3-3,-5-1-3,1 1 3,1 0-1,-6 1 1,5 0 0,1-2 0,2 4 0,3-4 1,-1 0-2,0 0 1,3-1-1,1 1 1,4-2-2,4-4 0,-6 8-2,6-8 2,0 0 0,0 0 7,0 0-8,18 16 3,-9-14 0,3-2 0,3 2 0,7-4-5,-6 0-1,1 2-3,1-2 0,-2-2 0,0 4 4,1-2 0,-2 2 3,-6-2-4,-9 2 6,16-1-3,-16 1 11,12-1-10,-12 1 0,10-4 1,-10 4-2,0 0 1,0 0-1,0 0-1,0 0 1,0 0-2,0 0 1,-38 0 3,29 2-3,-8-2 2,4 2-1,-4 0 3,4 2-2,0 0 4,-1-2-4,2-2 3,3 2 2,-1 0-4,10-2 0,-15 1 1,15-1 0,-13 1 0,13-1-2,0 0-2,-11 2 1,11-2-2,0 0 2,0 0 1,0 0 1,0 0-1,0 0 0,0 0-1,0 0 2,0 0-3,33-2 1,-33 2-1,19-1 1,-19 1-1,15-3 2,-9 1 0,-6 2-2,0 0 2,14-2 2,-14 2-3,10-4-1,-10 4 4,0 0 2,0 0-3,0 0-2,0 0 1,0 0-1,0 0 0,0 0 2,0 0-6,0 0 0,-46 6 5,34-4-2,-2-2 2,1 2-1,1-1 4,-1 0-2,-1-1-3,1 4 0,-2-3 2,-1 2-3,4-2 5,-3 2-1,3 0 0,-2-2 2,1 3-1,4-3 0,9-1-1,-13 4-2,13-4 1,-9 3-1,9-3 3,0 0-5,0 0 5,0 0 1,0 0-6,0 0-1,0 0 1,0 0-4,0 0 2,23-19 8,-15 15-5,-8 4-3,7-7 3,1 3 1,-8 4-1,7-8 2,-7 8-3,6-8 0,-6 8 1,5-5-1,-5 5 2,0 0 0,0 0-2,0 0-1,-23-9-2,14 9 2,-4-2 1,-3 2 1,1 2-1,0-2 0,-2 3 1,4-2 3,-5 1-3,2 2 4,1-1-1,0 0-2,-2 1-2,5-2 2,1 0 1,2 4 0,0-4 3,9-2-3,-14 4 2,7 0 4,7-4-6,-8 4-2,8-4 2,0 0-1,0 0 1,0 0-1,0 0 4,2 12-4,-2-12 3,0 0 0,15 5 0,-15-5-2,12 3 9,-5 0-7,-7-3 1,15 3 1,-15-3-5,13 1 3,-8 3-3,-5-4 4,12 1-2,-5 2 1,-7-3 3,0 0-3,12 2 2,-12-2-1,0 0 2,0 0 2,9 2 7,-9-2 2,0 0-3,0 0-1,0 0 4,0 0-5,0 0 6,0 0-7,0 0 1,0 0-3,-21 14 0,21-14 1,-10 4-3,10-4 2,-9 6-1,9-6-4,-8 7 4,8-7 0,-6 6 2,6-6-4,-5 4-2,5-4-2,0 0 2,0 0 1,0 0-2,-2 12 0,2-12 0,0 0 1,0 0-1,10 8 2,-10-8-5,6 8 2,-6-8 1,6 4 0,-6-4-1,8 6 1,-8-6 3,7 4-3,-7-4 3,9 4-3,-9-4 0,0 0 8,15 0-5,-15 0-2,14-2 1,-14 2 0,13-3-1,-13 3-1,19-3 2,-7 1 1,2-2 0,1 2-2,0-2 4,-2-2-5,3 2 2,-2-2 1,5 2 2,-2 0-3,2-4 3,-3 4-3,1 1 5,-5 0 0,0-2 1,-3 3 1,0 0-3,-9 2-1,16-4 1,-16 4-3,9-2 4,-9 2-5,0 0 0,15 0 2,-15 0 1,0 0-1,0 0 0,6-4-1,-6 4 0,0 0-1,0 0-1,0 0-2,0 0 4,0 0 0,0 0 0,0 0-6,0 0 2,0 0 4,0 0-1,0 0-2,0 0 0,0 0 0,-29 10-1,29-10 5,-13 6-3,6-4 0,-2 2-1,9-4 0,-15 4 0,7-1-2,8-3 3,-12 5-2,12-5 0,-7 4 1,7-4-2,0 0 1,0 0 2,-12 1-3,12-1-4,0 0-1,0 0 4,0 0 1,0 0-1,0 0 2,0 0-1,0 0 0,0 0 0,31-5 3,-20 3-7,-1-2 2,2 2 0,0 0 4,-2-2 2,5 0-1,0 1-4,-4 0 3,2 1-1,-1-2-4,-1 2 6,-3 0 1,1-2 0,-9 4-2,12-3 1,-12 3-3,0 0 5,12-3-2,-12 3 3,0 0-2,6-4 1,-6 4 2,0 0 1,0 0 2,0 0 1,0 0-5,0 0 1,0 0-1,0 0-1,0 0-3,0 0 4,0 0-4,-33 0 0,33 0 2,-16 2-2,4 0 1,2 1-1,-4 0 0,1 1-2,-1-1 0,1 0 1,4-1 3,-1 3-2,-1-2-3,11-3 6,-13 4-3,2-2-2,11-2 1,-12 4-1,5-2 2,7-2-1,0 0 0,-15 3-2,15-3 2,0 0-2,-9 3 2,9-3 0,0 0-2,0 0 5,-6 4 0,6-4-4,0 0 2,0 0 1,0 0-2,0 0 1,0 0 0,0 0 0,-7 3-1,7-3 2,0 0 2,0 0-3,0 0 0,0 0 0,-14 3-1,14-3 2,-7 1-2,7-1 0,0 0 5,-12 5-4,12-5-2,-6 3 0,6-3-2,-11 4 6,11-4-1,-10 4-3,10-4 1,-9 6 2,9-6-4,-7 3 5,7-3-3,-6 6 2,6-6-1,0 0 1,-9 6-1,9-6-1,0 0-1,-11 6 2,11-6-1,-6 4 2,6-4-4,-9 6 3,9-6 3,-7 4-5,7-4 3,0 0-2,-6 8 2,6-8-3,-6 7 0,6-7 2,-9 7-1,3-3 1,6-4 3,-10 8-3,4-4 0,6-4 0,-9 8 4,4-6-3,5-2-1,-7 6 0,7-6 0,-8 6 2,8-6-2,-9 5 2,9-5 2,-9 2-5,9-2 3,0 0-1,0 0 1,-12 4-2,12-4 0,0 0 1,0 0 0,0 0-2,0 0 0,-7 4 1,7-4 0,0 0 0,0 0-1,0 0 2,0 0-2,0 0 4,0 0-4,0 0 0,0 0 0,0 0 1,0 0-2,0 0 5,0 0-2,0 0-2,0 0 1,0 0 4,0 0 0,0 0-3,0 0-3,-6 6 1,6-6 1,0 0-1,0 0 1,0 0 0,0 0-1,0 0 2,0 0 0,-15 1 0,15-1-1,0 0 3,0 0-2,0 0-2,0 0 2,0 0 0,0 0-2,0 0-1,0 0 1,0 0 2,0 0-4,0 0 2,0 0-2,0 0-1,0 0 5,0 0-2,0 0-2,0 0 0,0 0-1,0 0 2,0 0-1,0 0 2,0 0-1,0 0 0,18 13 0,-18-13 5,0 0-4,0 0-2,10 3 2,-10-3-2,0 0 1,8 3 2,-8-3 1,0 0 4,0 0-4,0 0-1,10 4 1,-10-4-1,0 0 0,0 0 0,8 2 0,-8-2 0,0 0-1,0 0 1,0 0 1,0 0 0,6 6-2,-6-6-1,0 0-1,0 0 6,0 0-4,0 0 1,0 0-2,4 6 0,-4-6 2,0 0 1,0 0-1,0 0 0,0 0-3,0 0 4,0 0-1,0 0-1,0 0-1,0 0 5,0 0-3,0 0 2,0 0-2,0 0 0,0 0 3,0 0-2,0 0-4,0 0 6,14 1-2,-14-1 0,0 0-2,0 0 0,0 0 1,3 6 1,-3-6-3,0 0 5,0 0-2,0 0 1,4 6 1,-4-6-3,0 0-1,0 0-1,0 0-1,0 0 6,0 0-3,0 0 3,0 0-3,0 0-2,0 0 3,0 0 0,6 6-1,-6-6 0,0 0-3,0 0 9,6 6-6,-6-6 0,0 0-3,0 0 5,0 0-1,0 0 0,0 0-1,0 0 2,0 0-2,0 0 2,0 0-2,19-6 0,-19 6 1,0 0 0,0 0 3,0 0-1,6-6-3,-6 6-1,0 0 1,8-5 2,-8 5-4,4-7 3,-4 7 1,0 0 1,5-7-2,-5 7 0,3-8 0,-3 8 0,0 0-2,7-12 2,-7 12-2,0-8 3,0 8-4,3-12 5,-3 12 0,3-8-3,-3 8-2,0-11 1,0 11-2,0-12 2,0 12 0,-3-11 2,3 11 2,3-11-4,-3 11 2,0 0 3,-3-12-4,3 12-1,0 0-1,0 0 2,-3-12-1,3 12 2,0 0-1,0 0-1,0-13-1,0 13 2,3-9-3,-3 9 6,5-9-5,-5 9 3,3-8-3,-3 8 2,4-11-3,-4 11 1,5-9 1,-5 9 2,7-10-1,-4 6-3,-3 4 0,10-9 5,-5 5-5,-5 4 2,10-9 0,-4 6 1,-6 3 0,8-8 0,-2 3 0,-6 5-3,13-7 1,-7 1-1,-6 6 3,12-6 1,-12 6 0,6-6-3,0 3-11,-6 3-12,5-6-13,-5 6-12,0 0-9,0 0-16,8-4-19,-8 4-17,0 0-16,0 0-1,8-4 0,-8 4-1,0 0-2,0 0-11,16 4-13,-16-4-82,9 3-256,-9-3 113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8:05.501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391 84 68,'22'-13'87,"-1"3"0,2-1-4,-4 3 6,0-2-4,-2 4 10,-2 0 0,-2 2-3,1-4-2,-7 4-5,-1 2 1,-6 2-5,9-2-9,-9 2-4,0 0-8,0 0-7,-28 22-2,5-11-5,1 2-2,-11 5 0,2 1-2,-1-1-4,-2 0-4,-3 3-3,3-4 8,1 1-2,1 0-4,3 3-1,0-2-4,1 0-4,3 0 2,5-4-6,1-1-3,1 1-1,6-2-1,-3 2-1,5-4-1,-1 0-3,5-1-2,-3 1 1,6-2 2,0-2-5,3-7-2,0 15 5,0-15-3,3 7-1,-3-7 1,18 3-8,-6-3 4,4-3-4,5-3-2,2-2-6,1-4-4,10-1 2,2-5-9,-5 4 5,-10 0 2,4 2 3,4-6-4,-7 5 5,-4 1-4,1 2 3,-7 1-2,-3 0 9,-3 5-5,3 0 9,-2-1-1,-7 5-1,0 0 0,0 0 0,0 0 1,0 0 1,0 0-2,-41 23 1,20-9 4,-7 2 1,1 3 8,3-3-6,-3 4 3,-1 2 1,1 0-1,-2-1 2,12-4-6,-9 7 3,11-7-4,-1 0 5,4 2-4,0-5 1,6-2-3,0 0 0,2-1 0,1-1-2,3-10-1,0 0 1,4 12 2,-4-12-2,15 0-2,-15 0 5,39-14-3,-18 0 2,3 2-9,7-4 2,-7 3-7,6-6-3,-1 1 10,-6 6-5,-1-2 2,-1-3-2,-6 2 4,-2 4-2,2 0 4,-4 0 2,-1 0 3,-5 3 6,1 2-3,-3 0 4,-3 6-6,0 0 1,0 0 2,0 0-4,-21-8 6,21 8-3,-29 9-2,16-2 0,-9 4 3,-1 1-1,2-1 3,-3 2 2,4 1-1,-9 3 0,10-1 0,-2-2 2,3 2-2,0-1 0,5-3-4,2 1 1,2-2 0,-1-1-1,2-2-2,1 3-2,4-7 2,3-4 2,0 0 0,0 0-3,0 0 3,0 0-2,36-9-4,-24 2-3,9-4-9,1 1-4,0-4 8,1 1-7,1-1 4,-5 2-4,3-2 7,-5 4 2,2-2-6,-5 1 5,-1 3-1,-1 0 3,-6 3-5,1 0 11,-1 1-5,-6 4-1,8-6 1,-8 6 0,0 0-2,0 0 5,0 0-1,0 0 2,-27 14-3,22-7-4,-5 0 7,-2 2 4,-3 3 2,5-4-1,-2 2 2,-2 0 0,4 1-2,-2-1 4,2 2-2,1-2-9,6-4 14,-8 3 0,10-4-11,1-5 1,-6 11 0,6-11 3,0 9-4,0-9 0,0 0 3,0 0 0,18 7-5,-18-7 2,15-6-4,-2 5-3,0-2 4,2-2-7,2-1 3,-7 0-2,4-2-1,-3 2-8,3 0 15,-4-1-5,2 1-1,-1-1 3,-4 1 5,-1 1-4,-6 5-1,9-6 1,-4 1-3,-5 5 6,6-6 1,-6 6-3,0 0 5,0 0-6,0 0 4,0 0-2,0 0 2,-20-5-6,20 5 10,-16 2-3,16-2 3,-18 4 1,10-2-6,-1 2 11,0 0-3,-2-2-1,2 2 1,0 0 3,0-2-7,9-2 7,-18 6-7,9-3 1,0 3 0,3-2 1,6-4 2,-12 6-2,12-6-1,-10 4-3,10-4-1,-6 5 0,6-5 0,-8 5-13,8-5-3,0 0-15,0 0-14,0 0-7,0 0-22,0 0-16,0 0-11,0 0-10,0 0-123,0 0-252,0 0 112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2-04-04T18:43:15.69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  <inkml:trace contextRef="#ctx0" brushRef="#br0" timeOffset="141">0 0 0</inkml:trace>
  <inkml:trace contextRef="#ctx0" brushRef="#br0" timeOffset="406">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8:06.89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4833 1521 89,'0'0'112,"-3"-6"-18,3 6 0,0 0-5,0 0-7,0 0-6,0 0-8,-6-7-1,6 7-5,0 0 4,0 0-7,0 0-11,0 0 17,0 0-19,0 0 8,-19 12-1,12-2-4,-4 1 0,-2 4 0,1 4-5,-2 3-1,-3 3-6,6-3-1,2 1-3,0-1 2,2 2-7,1-6 0,1 3 1,1-1-2,2-5-6,1 1-3,2-4-3,2-4 2,5 4-8,-2-2 9,1-6-10,4 0 5,-1-3-2,5-2 6,3-4-5,3-4 1,3-5-4,4-4-1,3-1 3,-2-4-3,-3 0-3,0 4 2,-2-5-7,-6 5-1,-4 0 5,-2-2-2,0 1-3,-3 1-1,-3-1 1,-3 0 2,-1-2 3,-5 5-5,-3 5 1,1 0 1,-4 2-2,-1 1 6,-2 3 3,-1 0-7,-5 4-3,3 2 9,-3 2 6,-6 2 4,3 5 5,-1 0 0,-1 2-2,-2 10 6,0 1 2,1 2-6,1 4 2,1 1 3,3 4-7,5-3 3,1 1 4,4 0-4,3 0-2,1-8-5,4-3 6,-2 4-5,3-7-5,0-2 1,6 0-2,0-5 2,1-2-3,5-3 2,0-2 0,8 0-8,-4-6 6,8-3-2,-2-3 2,11-8-2,-2 2 0,-1-1-5,-1-4 1,-3-4 1,-2 2-1,-3-3-2,-7 7 1,-1-3 2,-1-7-1,-2-1-1,-4 4 0,0-4-1,-1 6-2,-4-1 2,-2 4 0,-1-1 1,-2 5 7,1 4-2,-2 1 2,-2 1-1,-1 4-2,1 2 7,7 4 5,-19 0-4,19 0 4,-24 11-5,6 3 6,0-2-6,3 9 5,3-1-4,-6 6 1,5-2 0,1 3-2,1-3-3,2-1 5,2 1-6,-2 0-2,3 0-1,0-2 2,3 0-2,-1-3 2,4-6-3,3 1-3,-3-2 2,3-6-1,-3-6-1,10 9 0,-1-8 3,-9-1 0,33-13-1,-12 0 1,0-5-2,2-6-1,3-3-2,-1-3 4,-3-1-5,-2-1 3,-4-5 0,-1 4 1,-3-5-1,-6-3 0,3-1-4,-2 5-3,-2 1 1,-4-1 6,-1 14-3,2-9-1,-4 11 1,1 1 2,-2 6 11,-1 6-1,-2-2-4,-5 6 2,-2 4-3,-5 4 1,-5 6 4,-5 4 5,-3 13 2,5-1 7,1 5 2,-2 5-5,0 14 2,6-11-5,-4 15 2,-3-1-2,13-13-1,-2 2 4,1-3-10,7 2-1,0-2 0,6-3 0,-1-6 1,5-7-2,2-3-5,2-4 5,2-3-2,2-5 0,10 1-3,1-6 1,7-6 1,4-6 1,5-7-5,1-5 2,0-3-1,1-5-3,8-12 3,-16 6-2,14-11-2,-18 12 3,1-19-2,-11 14 1,6-17-5,-10 15-3,0-4-1,-6 4-2,5 1 0,-10-1 4,-4 8-4,0 3 2,-4 8 2,-1 4 2,-2 6-5,-1 3 2,-6 4 7,-7 0-5,1 5 0,-4 2 1,-10 6-1,0 6 5,-3 2-2,-1 5 6,-12 9-1,12-5 0,-5 16 6,-2-3 1,-1 5-1,4 4-1,4-3 6,3 3-3,12-9-2,-1-5-1,10 4-2,2-7 5,6-6-5,1-3-1,6 0-1,1-2 3,5-6-6,5-1 1,1-4 2,7-3-1,-2-5-1,18-9 2,5-5-3,6-7 4,12-13 5,1-1-13,-3-4-4,-2 1-4,-3-3 3,2-3-2,-8-3-2,-6 0 4,1-1-3,-7-2 2,-13 12-4,-3 0 1,-2 0-1,-2 1 1,-10 6-1,-2 11 5,-4 0 0,-2 8 6,-5 3-4,0 3 1,-11 5-3,-3 4 1,-12 5-2,-8 8 6,3 5 10,-12 13-5,-1 7 4,-2 1-4,6 8 5,-2 4-3,-25 20-1,32-22 2,-3 1 1,4 3 1,-2-2-5,10-3 6,5-3-3,10-13-1,4-3-2,6-1 2,2-7-2,-1-6 1,9 1-4,3-5 1,3-2 4,0-6-2,8-1 11,4-6-14,5-4 2,12-11-3,1-3 0,2-2-2,3-6-5,-1-3 2,8-14-10,-4 1-1,-2-1-2,-15 6 4,12-14 0,-11-1 4,-2-1-7,-13 13 2,3 0-4,-4 3 9,-6 3-2,-3 3 3,-7 11-2,2 0 3,-2 5-4,-3 6 11,-2 0-8,-3 6 1,-11 4 3,-9 4 0,-3 6 2,-2 4 0,0 7 1,-3 2 1,4 2 1,-3 1 6,-10 11-3,13-10 1,-7 16 2,1-3 3,9-7 2,5 0 1,1 1 17,2-4-2,1-2 0,8-1-3,4-9-5,7-4-5,-1-1 4,8-5-2,1-2 2,0-6-8,13 4 1,1-8 3,8-8 0,11-5-7,0-7-3,5-6 0,10-11-6,1-1-5,-13 9 2,9-12-1,1-6-4,-6 6 3,-2-1 1,-10 13 2,-9-5 3,-2 1-3,-5 0-3,-5 3 2,1 4-4,-8 5 8,-3 10-5,-5-4 7,-5 3-2,-5 6 2,-6 4-1,-3 3 0,-9 6 5,-2 4 0,-4 10 2,0 0 2,0 6-1,-16 10 8,9-1-2,7-5 4,-10 11 1,6 3 3,8-10 10,-5 9-7,12-4 6,1-4-3,2 2 1,5-8-7,8-3 4,0-4-7,10-2-4,-3-2 4,8-3-2,3-5 0,4 0 6,2-5-10,14-5-5,10-6 5,2-10-3,9 1-1,6-12-4,3-7-2,-6-3 4,-9 17-6,-4-5-6,-1-5 7,-8 3-5,2-5 1,-5-2-3,1 3 5,-7-5-3,-6 1-2,-4 1 5,-3 3-2,-6 1 3,-6 3-5,-1 9 3,-3 1-1,-4 1 1,-2 7-5,-7 4 3,-6-1 3,0 8-3,-6 3-2,-6 6 14,1 3-6,-5 9-2,-7 2 8,10-4 5,-10 11 5,16-4-5,-1-1 7,3 4-7,4-2-5,3 0 7,2 0 2,12-5-5,-1-6 0,8-1 5,-1-2-4,5-2-7,4 0 1,1-10 0,6 9 6,10-9-1,1-2 11,8-5-16,14-9 2,1-3-3,2-3-3,-1-3 1,13-6-1,-15 5-1,-5 1 1,1-4-8,-6 0-1,3-2 6,-8 2 3,-2-3-6,-3 3-4,-5-2 12,-4 11-6,-4-2 0,-3 3 3,-3 3 17,-3 2-23,-4 2 1,-2 2-5,-8 0 5,-2 3-4,-3 3 3,-5 2 3,-9 4 6,-3 2-9,-3 8 1,1 3 3,-3-1-2,0 4 2,-17 7-10,25-4 7,-3 0 4,0 4 3,3-3 5,8-1-5,1-1-2,5-4 5,13-6 10,-2 0-17,4 3 1,4-5-2,3-8 8,10 10-1,5-9-8,9-2 4,12-7 4,6-4-6,22-8-2,-4-3-3,-4-5 6,1-1-9,-2-3 2,-15 8-6,11-9 0,-12 8 4,-5 0-2,2-4 11,-6 2-10,-8 1-4,5 1-1,-14 7 7,-2-2 1,-10 6 5,2 1 2,-6-2-7,-4 2 2,-5 1 2,-7-1 0,-4 5-1,-11-2-2,-3 6-1,-4 6 4,-3 0 1,-1 6 2,-19 4-8,4 5 5,14-1 7,-11 6-5,14-1 5,-2 2 3,6-2 8,1 4-6,-4-3-8,9-1 2,6-1 3,9-4-7,5-6 3,7 1 3,4-1-1,2-1-1,8-2-1,8-4 5,10 0-17,12-9 15,9 0 0,-3-4-1,20-7-2,-2-3 1,-3-1-6,-17 5 3,4-4 4,12-7-10,-20 8-4,1 0-1,-5-3 6,-1 3-8,-8-1 7,-7 5 2,-6 6 2,-2-1 6,-5-1-6,-2 0 2,-6 4-2,-5-3 8,-7 2 1,-6 0-7,-4 3 5,-11 4-3,-4-1 9,-3 5-15,0 3 7,-5 0 0,0 1 4,-13 7-1,12-2-5,4 2 6,-18 6 2,19-3 3,-3 4 1,6 1-6,2 0 3,6-2-3,5 1-1,7-7 2,7-4-5,2 1 0,4-1 0,3-1-4,2-3 5,3-6-1,13 5 0,4-5 0,8-5 1,14-6 1,6-3-12,13-13-1,-15 9-1,18-7-9,-17 1-1,8-8 4,-12 11 9,-3-5-7,-2 3-2,-6-5 1,1 3 0,-7 1 3,-5 5-7,-5 0-1,-6 0 12,-4 5 7,-6-2-7,-1 2 7,-11-1-5,-4 3-5,-1-2 2,-16 1 6,-2 4-2,-1 5-4,-4 4 9,-7 4 2,-12 4-18,-4 3 23,4 6-5,3 1 5,12 0 1,-13 7 8,2 2-15,16-5 10,0 0-1,4 2 1,2-4-1,4 1-8,12-5 2,3-5 16,5-1-20,2 0 2,7 0-7,3 0 6,0-10 1,13 10-7,4-7-5,5-3 17,6-3-1,10-6 3,2-6-19,0 3 3,5-6-2,-2-1-9,0-5 6,11-5 1,-15 5-3,-2-1 11,-3 1 4,-5 1-12,-1 1 1,-7-3 0,-6 8 6,-5 1-4,-1 2 0,-9-1 10,0 3 0,-3 0-2,-9 5-12,-8-4 2,-3 6 5,-11 1-1,-5 3 1,-4 4-3,-2 1 1,-4 5 5,-12 3 2,0 6 3,2 6-3,-3 1-2,-2-3 0,5 1 6,0 3-5,14-6 14,6 2-4,-2-5 10,8 5-10,0-6-6,14-4 2,7-3 0,1-1-5,5-2 5,3 2-6,3-8-9,0 0 13,21 11-3,3-12-3,15-7 5,0-4 3,10-4-5,-2 5-8,15-21-9,-3 7-1,-1-3 0,-2 0 14,-12 7-11,-2-5-2,0 5 2,-5-4 2,-1 0 1,-2 2-3,-4 1 6,0 2-1,-15 5 4,-5 2 0,-4 0 3,-3 3-15,-9 0 5,-3-1 14,-7 4 2,-6 1-5,-13 3 5,-5 1-2,-6 7 0,-1 2-4,-14 5-2,-6 3 9,8 5-6,-6-1 6,1 4 4,2 3 2,1 5 3,-1-3-12,3 1 8,5 3 5,15-10 1,0 2-4,4-3-1,2-1 0,10-8 1,7-2-12,6-2 7,4 1 9,0-4-16,6-5 1,0 0 3,37 4-1,-10-10 3,15-8-2,20-8-3,-1-4-3,4-1-6,-3-3-11,2-1 4,-6 0 2,1-3 7,-4 5-4,-10 4-1,-8-1 0,17-10 5,-22 12 7,1 1-13,-5-3 8,-7 10 2,-9-1-3,-1-1 2,-8 4-1,0 2 2,-6 4-2,-5-1 4,-7 0-6,-9 6 2,-13 1 3,-9 7 4,-12 8-3,-8 4 1,-5 3-5,0 5 7,0 1-5,-4 4-2,7 4-2,-10-3 7,7 0 3,-1 6 3,8-5 0,6 1 2,16-10-3,6 2 4,3-5 6,11-1-10,6-5-1,2-3-4,8-4-1,0 2 1,6-1-1,0-8 2,12 6 2,-12-6-7,40-1 2,-5-6 4,1-3-5,2-5 2,11-4-4,-7 2-3,16-8 2,-16 5-5,-2-1 2,-1 0 8,3-5-7,-6 3-3,0-2 7,-4 0-9,0 0 2,-5 0 7,-10 7-5,-2-1 4,-9 4 2,-3 2 0,-3 1-9,-6 2-5,-1 1 14,-10 0 5,-8 5-8,0 3 4,-13 1-4,-9 5 6,2 5-9,-18 10 15,-4-2-11,6 12-7,-5-4 0,2 5 12,2 0 1,-10 11-10,5-1 4,1 1 2,2 2 1,-1-4 3,4 0-4,8 1 1,15-12-12,9-3 10,2-3 2,12-7-6,8 0 9,4-5-1,9-1-5,4-5 4,7-4-12,19-4 10,5-9 3,21-8-6,3-6 3,-1-3 3,5-8-2,-5-3-1,5 0 8,-2-3-13,1 0-1,-2 2 1,-5 1 0,0-1-1,-6 7-2,-16 4 8,-3 3-3,-3-3 1,-11 3-4,-2 2 9,-9 4-1,-9 6-1,1 4-3,-8-1 1,-6 4-2,-6 2 5,-8 6-2,-14 2-3,-7 10 3,-15 9-2,-8 2-2,8 6 3,-5 4 1,-1 4-3,-1 6 4,-26 17-3,6 7 2,-2-3 0,2-1 1,3 3 0,-1 2 10,27-17 7,-21 22-19,23-21-6,-7-3 18,9-2-7,3-3 1,7-2 3,18-13-3,5-4-3,7-7 6,10-4-6,-1-2 1,12-2-3,-1-5-3,13-3 6,9-8 1,17-11 6,22-13-3,6-7-7,27-25-9,1 3-14,-9-4 5,0-3-1,-27 20 2,27-22-2,-6 1-7,-26 17 5,2 2 3,-6-4 3,-3 2-3,0 3 11,-20 15-10,-3 3 8,-6 4 3,-13 7-3,-4 6 7,0 2-5,-6 2 5,0 8-5,-19-9 9,-7 12-1,-12 7-1,-4 6-1,-24 13 2,-1 2-9,-1 7 8,-34 25 0,8 1 2,-3 6-4,-6 7 1,3 0 0,-1 4 1,-6 4 11,7 4 5,-8-6-9,11 2 8,3-4-5,7 0-5,3-11 13,35-20 7,4-3-6,15-15 3,8-3-5,8-9-5,5 1 1,5-8 7,5-4-3,5-3 0,11-6-6,5-4-11,17-14 9,16-13-4,8-8 2,29-20-4,-1-4 13,-3-7-22,-4 2 2,7-3-4,0-2-3,-3-2 4,-2-8-8,-1 2 1,-1 3-3,-8-1 6,-23 24-4,0-2-5,-7 8 10,-1 2-1,-16 18 5,-6 1 0,-7 9-3,-7 6 7,-3 3-1,-6 4-2,0 6 4,0 0-5,-34 8-2,-5 13 6,-21 15 0,-4 11-1,-33 25 4,9-2-4,-6 1-2,3 8 7,-8-1-8,-4 7 7,4-2-2,-1-4 1,2 5-1,1-1 6,3-2-4,4-5 1,34-22 6,-1-2-8,5-4 3,9-5 4,14-15 0,16-10-6,1 0-3,7-7 2,7-7 10,-2-4-6,25-6-5,11-12-3,19-13 12,9-11-4,24-28 0,-1 3-9,1-8 8,-8 0 1,0 2-5,-3-5 1,1-1-1,2-4-3,-8-4-4,-8-3 2,-18 29 6,18-22-6,-25 28-2,-12 18 10,-5 7-11,-2-1 13,-10 10-1,-4 5-4,-3 6-2,-6 1-3,3 9 5,-22-3-3,-5 9-1,-12 10-1,-22 15 3,3 6-5,-8 6 6,-25 23-12,11 6 13,-4 3-1,2 0 7,1 1-3,4 1-1,2-1-2,20-22 4,0-1 1,3 3-5,7 1-12,2-4 18,14-15-2,10-3 1,0-6-2,7-5 0,7-4 2,2-4 4,9-4-5,0-5-6,11-3 2,-1-5 7,17-9-1,6-11-4,16-12 4,-3-2-6,3-9 5,-4-1 5,-2-5-10,0-3-3,-1 1 5,-5-5 1,-1 0 0,0-7-2,-9 5 2,-2 0-7,-4 3-6,-11 16 11,-2 6 2,-2 1 4,-8 13 0,2 4 7,-9 3-7,0 5-6,-4 4 5,-7 4-19,-5 4 13,-7 7-4,-9 13 3,-15 10 1,-2 10 0,2 2 2,-6 1-1,1 6-1,-22 23 2,-1-4 1,3 5-5,4 0-11,-7 5 14,4 3-3,5-2 6,-2 3 0,6-3 1,27-24-3,-3 0-4,10-3 0,3-3 6,11-18-4,10 0 0,7-12 4,0-1-1,6-7-5,4-4 10,2-3-8,6-6-6,10-4 4,13-13 6,15-15 4,1-12-3,27-28 5,-32 19-10,25-26 1,-4-8 5,-26 31-7,18-32 9,-23 23-7,13-26-1,-19 26 0,9-27 2,-15 27 4,-8-2-5,-3 0 2,1 2 9,-13 21-11,-1 3-7,-3 6 8,-3 9-3,-3 1 5,-4 6-6,1 4 3,-11 4-3,1 8 6,-6 3-11,-14 12 10,0 6-1,-16 17 1,-3 6-19,4 9 17,-1 3-7,-17 25 12,24-18-2,-10 26-7,16-25 4,-10 26 3,13-26-12,8 4 6,0-1 6,4 0-1,4-3 4,7-6-9,7-15 7,3-2-1,3-4 2,6-7-1,0-9-2,1 1 5,10-8-13,5-5 17,1-7 2,9-5-7,3-11 0,5-7 1,9-17-14,2-7 9,-2-5-4,-1-4 8,-2-5 2,-1-2-4,7-31 4,-16 29-6,-6-5 7,1-1-6,5-28 2,-17 34-5,1-2-3,-4 5 6,-3 2-3,-10 17 0,0 1 0,-3 8 7,-3 2-11,0 11 1,-4 6 0,-2 4 8,-4 4-4,-10 6-4,-4 10-2,-7 8 4,-18 19-1,-3 5-4,2 8 6,1 4-3,-12 28-1,1 5 5,19-27-3,-11 30-4,-1 4 5,6-3-9,20-28 9,4 0 0,0 4 3,8-8 2,4-4-4,7-10 1,7-7-6,0-5 7,6-3-8,1-9 10,2-3-2,8-4 3,2-5-6,2-6 5,7-5 1,8-8 2,6-10-3,13-15-2,-3-9 12,2-7-7,-2-3-11,20-31 9,-11 0-7,-5 0 13,-14 22-13,9-35-2,-18 31 7,13-27-3,-15 28 0,7-30-6,-10 33 3,-12 3 9,-1 18-11,-4 2 5,-1 3-1,-4 6 7,-6 8-6,0 5 0,-3 3-3,0 3 3,-4 7 1,-10 4-3,-5 7 11,-12 8 6,-4 8-18,-15 19 3,0 6-1,-2 8-2,-22 26 1,30-24 1,-23 30-1,5 5-3,-2 1-4,11-4 8,0 1-4,17-25 1,-16 27 12,22-29-12,2-1 8,5-1-9,4-8 15,11-14-3,1-3-11,4-13-12,6 3 13,0-8 1,6-5-1,4-1 5,1-9 3,7-4-6,15-13 1,-1-9 3,24-18 4,2-10-2,16-25-1,-18 18-2,14-30 4,-2-2 0,-5 2-7,-2-1 1,-3 0-6,-3-1-1,1 1 3,-6-5 1,-9 28 0,17-24 2,-17 25-3,18-22 0,-21 31-3,1 2 16,1 5-10,-8 15 5,-8 1-5,-2 6-4,-3 7 3,-7 4 6,-1 4-1,-8 4-3,0 1-1,-3 7-1,0 0 0,-29 3 4,-3 15-6,-4 12 1,-16 14 3,-10 6-2,-12 25 3,-4 3-1,1-1 0,-4-2-1,5 1 7,-4-2-5,24-19 2,-27 16-16,4 2 7,22-20-3,2-2 8,1-2-3,7-7 5,14-9 5,7-7-6,3 0-3,11-11 2,1-3-1,8-6 2,3-4-8,0-2 5,0 0 3,49-30 3,7-13-5,5-6 5,33-28 15,0 4-22,0-1-1,0-2 7,-3 2 1,-3 1-7,-2-2 8,-1 1 0,-4-2-8,1 6-1,-2-2 10,-22 24-9,1 4 3,-7 2 3,-17 15-3,-3 1-2,-5 3 7,-8 9-1,-3 0-1,-4 4 3,-10 4-1,1 2-5,-3 4-2,0 0 2,0 0 10,-52 18-22,13 2 10,-13 13 10,-6-1-6,-4 9-2,3 2 9,1 2-11,-4 2 5,-2 2-2,5 1 3,-3 1-2,1-7 6,6 0-10,3-7-1,16-10 3,5-1-5,8-11-2,6-2 6,5-4-8,1-2 10,5-2-4,6-5 4,0 0 1,0 0 10,26-19-16,-3-3 0,12-8 5,1 1 0,16-16-6,-3-2 7,0 2 1,5 1-8,-5 2 9,3-7 4,-1 6-26,4-2 12,0 5 12,-5 7-11,-9 7 4,-5 3 3,0 1-5,-3 4 1,-11 6 3,-3 3-8,-8 5 3,1-2 1,-6 3-3,-6 3-1,0 0 9,0 0-4,-9 24-3,-14-2 3,0 9 1,-12-1 13,3 3-17,-15 8-2,0-6 9,11-4-6,-3-2 11,-10 7-5,10-7 0,-13 5 1,15-7 0,-4 0-1,-6 7 7,6-10-8,7-3-1,1 1-1,3-2-2,11-6 1,7-7 0,-1 0-1,5-1-1,7-3 1,1-3 4,0 0-5,0 0 2,37-6 2,-10-6 2,6 1-1,5-7-2,1 1 3,3-3 0,3 8-1,14-9 2,-14 8-7,18-2 9,-16 5-5,0 2-2,0 4 7,-2 2-11,-6 2 5,1 4-3,-4 2 5,1 2-8,-4 4 1,-11 1-7,-5 7 8,-4 0-5,4 12-1,-14 4 2,-3 2 1,0 5 3,-14 12-2,-2 5-5,-4 1 3,1 0 2,-6 6 3,-1-2 4,4 4-3,-5-1 0,-9 27 0,11-32 1,1 2 1,5-3 0,-4 1 3,4-6-5,5-16 5,9 0-4,-1-5 1,3 1 1,3-6 0,3-9-12,0-2 18,4-9-9,2-1-1,7-6 3,10-4 4,7-11 0,2-9 0,13-18-11,4-7 1,3-8-5,-2-4-5,-4-2-17,-1 0-14,-7 3-21,-2-2-14,-9 1-12,0 5-9,-15 13-6,1 3 4,-3-1 6,-2 5-6,-2 10-10,-3 3-26,-6 7-29,4 0-36,-8 6-236,4 6-479,0 0 213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8:12.96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3050 859 70,'16'-18'177,"4"0"-13,-7 0-10,7-1 1,-4-1-8,-1 0-4,-2 3-6,-2 2-6,-2 4-7,-5 1-9,-1 2-8,-3 8-8,-1-12-10,1 12-7,0 0-5,-38 14-10,9 3-4,-4 11 1,-16 11 1,-5 9-6,2 7 8,-20 22-1,24-20 4,-23 28 4,11-1 3,2 3 1,7 6-1,5-1 1,15-27-6,-10 29-3,19-30-3,0 3-8,5-6-6,11-16-4,3-5-3,9-3-4,3-2-7,5-9 2,5-7-5,3-6-2,14-7-5,3-5 0,7-11 1,12-17-6,4-13-3,34-24 0,-11-15 1,2-2-3,-5-4-1,-7-5-2,-1 11 1,-5 1-3,-2-5-2,-25 21 3,-4-4-2,9-25-3,-19 26 0,-7-2 3,-3 12-2,-8 14 1,-2 3-2,-5 7 1,-3 9 7,-3 6-3,-5 6 4,-4 3-5,-1 7 2,-10 4 5,-9 11-7,-7 5 0,0 6 4,-10 17-4,3-1-2,-5 10 3,5 1 4,1 4 3,0 3 3,-11 29-2,-1 1-5,24-27 0,0 4 8,5 0 2,-2 4-2,3-6-8,9-2 2,8-19 0,4-2-4,6-8 1,6-9 2,4-6-2,5-4-2,9-8 3,7-7-9,13-11 10,17-18-5,3-13-1,30-27 12,-6-11-7,-2 0-6,-7-4-8,-4 5-1,-3 1 10,-8-4-2,-18 22-5,15-35-1,-3 3 2,-3 1 0,-19 30 1,-1-2 0,-1 12-5,-12 13-2,1 7 0,-7 3 5,-7 13 9,-2 5-14,-4 2 4,-3 8-1,0 0-3,0 0 7,-40 41 1,9-5-3,-11 16-1,-1 8-2,-21 25 6,20-24-11,-14 29 6,-6 1 4,3-2-3,0 6 1,-2 3 7,-4 4-5,-1 2-4,-1-2-4,5-5 6,1-10 1,21-24 0,7-6 1,3-8 3,16-12 4,-1-3-3,14-10-1,3-1 2,9-5 0,5-3 1,-1-9-7,16-5 0,6-13 1,10-10-2,18-17 10,25-27-7,-5-8-5,-2-9 1,-2-1 1,-5-7-2,-6 0-8,0-7-4,-4 1 2,-3 1-3,2-1 1,-2-1 1,3 0 0,-8 9 0,-15 24 3,0 4 4,0 2-4,-8 10 0,-13 17 3,-1 4 5,-7 12-1,-5 5 1,-4 3-8,0 2 12,-3 6-8,0 0 2,0 0 0,-44 38 1,11-10 2,-12 22-5,3 2 7,-4 5-8,-21 23 3,18-19-2,-17 26 8,2-2-8,3-1 4,-5 5 3,2-4-5,1 7 2,-4-5 6,21-24-8,-15 24-3,16-27 9,6 2-2,4-5-3,14-18 3,1-2-1,8-7-1,9-6 2,6-5-1,3-7-3,8-4-2,-1-8-1,24-6 3,1-14 0,20-17-8,0-12-3,32-30-10,-11 0 0,-2-7-4,4-5-8,-1-3 3,-1-4 6,-9-1-1,2 1-7,1 0 0,0 9-5,-7 1 4,-14 31 4,-4 5 2,4 5 3,-7 2 4,-16 20 2,0 6 2,-11 6-1,-6 4 5,-1 5 2,-3 1 0,-2 2 0,-6 1 8,0 0-2,-14 30 7,-5-1-1,-9 8 2,-8 14 2,-10 4-2,2 7 5,-3-4 5,-17 25-8,16-26 4,-15 30-3,19-28 0,-19 32 1,-4-7 0,22-21-2,-15 24 1,16-26 3,2 0 0,3 0-5,6-5 5,11-17-4,9-4-4,1-5 6,7-10-4,5-5-2,8-5 2,1 0-1,7-8 2,11-7-2,7-8 1,8-7-2,20-15 3,0-11-6,26-20-2,-11-9-2,-19 19-2,23-30-1,-10-3-1,4 0-7,-11 5 8,2-2-5,-22 30 1,6-3 1,-4 2-1,-4 6 1,1 7 5,-15 13-3,-2 8 4,-7 7-1,-6 8 2,-2-2 0,-4 8 6,1 0-5,-8 2 3,0 0 3,0 0 2,-23 51 1,4-19-1,-17 15 0,2 4 3,-6 6 8,-4 3 0,-14 28 1,-3-3 0,19-24 3,-19 24-3,3 3-5,16-26 3,-20 26-5,20-27 2,-6-2-3,2 2 7,7-2-6,-3-4-2,5-6 3,12-9-1,2-5 3,4 1-3,3-9-1,10-7 3,3-6-3,3-2 3,0-12 4,3 15-1,-3-15-1,22-4-5,3-10-3,11-12 3,9-14-3,7-9-6,0-8 1,26-25-2,-10-2-4,-2 1-1,-21 22 3,19-23-8,-21 21 4,-1 5 1,-3 1-2,-1 6 2,-8 17 1,-7 7 2,-8 7-1,-5 8 7,0 2-3,-4 4-2,-6 6 3,0 0 2,0 0 3,0 0 2,-25 26-1,0 4 0,-14 17-1,-1 1 1,-2 7 3,-6 1 1,-17 27-4,18-25-1,-17 24 0,19-27 4,-23 28-3,16-22 0,-12 19 0,11-22 2,-18 27-3,22-25-1,-22 21 0,25-26-1,-1 3-1,6-2 2,5-6 0,14-11 1,3-5-4,7 1 3,9-13-2,1-1 1,4-3 1,7-5-2,1-3 1,5-4-2,9-3 4,4-6 0,11-6-7,4-9-6,18-18-4,5 0-1,-2-11-1,24-23-4,-4 1 1,-26 16 4,27-30-3,-30 31 3,23-26-1,-26 27 5,0-2 1,-1 6-1,1 4-2,-18 19 5,2 2 1,-12 11 2,-2 4-2,-5 5 2,-1 4-2,-6 4 0,-1 4 1,-6 4 0,-3 20 1,-9 5 3,-5 17 1,-13 6 1,0 6-1,-15 27-4,-3 2 2,-5-1 5,-1-3-1,2 1-5,-9-1 5,-1-1-3,4-4 4,-3 6 1,3-2 4,16-25 6,0-4 1,10 2 6,3-7-4,13-17-1,5-6-2,2-4 0,6-11-3,2-8 3,7-4-1,7-8-4,7-8 0,12-12 2,21-14 0,-1-8-5,34-25 2,-7-5-3,-4-6 9,-23 25-6,33-25 3,-6 6-1,-5-5-2,1 0-3,-26 23-1,18-25 0,-17 25-4,-1 7 2,-8 2 0,-14 14-2,-1 7 1,-13 10-1,-1 2 2,-3 4 4,-5 3 1,-7 5-4,0 0 8,0 0-5,0 0 3,-37 31-2,9-5 0,-5 5 4,-13 8-3,-2 3-2,-1 3-2,-3 1-3,-2-3 0,-3 6 3,3-2-6,-5 6 3,1-1-2,0 1 1,-17 26 3,24-30-1,5-2 2,6-2-5,11-14-1,4-3 3,12-8-1,4-7 0,4 0 1,5-4 1,0-9 5,14 6-4,2-12-3,17-10 2,6-10 0,17-18 1,4-1-4,4-5 4,18-20-5,-21 22-2,29-19 5,-31 18 3,1 1-3,21-24-1,-29 26 2,-5-1-5,1 0 2,-15 15-1,0 3 3,-9 9-3,-6 2 8,-9 8-5,-2 3-2,-7 5 2,0 2 1,0 0 2,-30 15-4,2 10-5,-8 4 7,-19 12-2,-3 5-4,0 1 4,-2 0 0,2 2-2,-29 24 2,29-21 1,-25 20-2,6 1 2,19-22 2,-27 18-5,8 8 10,23-31-3,0-1-8,10-2 3,14-12-3,3-5 8,11-7-6,2-2-2,7-5 0,4 1 7,7-9-2,-4-4 2,26-7-4,6-13 3,6-6-3,18-20 2,5-5-3,23-20-4,-8-3-1,-1-1-3,-25 23 3,8 0-1,-2-4 0,-6 1 5,29-20-3,-28 24 3,-2 0-4,-5 2 2,-19 13 5,6 1-2,-8 7-1,-11 7-1,-4 6 1,-3 2 4,-5 5 0,0 8-6,0 0 5,-24-2-3,-4 16 1,-10 8 0,-14 17 2,-6 7 0,0 4 0,-26 24 0,5 0 0,3 5 2,-4-1 2,-2 7-10,1-5 2,4 0-2,2-1 3,26-22-2,-3-6 9,13-2 2,12-18-3,5 0 0,10-14-1,4-3 0,8-6 2,2-2 0,-2-6 1,0 0 0,37-16 1,-10-8-1,19-19-2,5-5-3,4-9 0,20-26 0,-4-1 8,-20 26-7,18-26 2,-22 23-1,22-26-1,-29 24 2,15-27 2,-23 23-3,-3-2-2,-6 0 10,-7 5-9,-7 6 0,-1 18-1,-8 3 1,-5 13 3,-4 5 2,-3 7-3,-10 2-2,-2 13-2,-12 6 0,-8 8 0,-15 21-1,-6 4 0,-23 28-1,1-1 3,5 2 0,-1 0 4,5 2-7,-4 2 1,2 12-3,-1 1 5,6-1 2,1 3-2,2-1-1,1-4 4,26-25-1,3-4 9,6-5-3,16-21 2,3-1-3,5-13-3,9-2 4,3-7-3,0-7 1,15 0-1,5-13 1,3-9 4,19-25-7,7-7-8,23-29 1,-5 0-3,12-6 2,-9-3 2,5 3 1,-4 0 2,-1 0-3,-1 4-1,-9-1-1,-16 23 0,1 2-1,-12 2 0,-2 8-1,-14 19 2,-4 1 1,-7 13 1,-4 6 2,-4 4-1,-5 4-2,7 4 0,-38 12-2,3 10 0,-19 13 5,-4 7-3,1 7 0,-29 19 0,27-17 3,-26 23-1,8 4-2,2-5-2,1 4 9,2 4-7,1-4 1,15-20 2,-21 20-4,26-21 3,2-4-2,7-8 0,15-12 2,11-14-3,1-4 8,7-2-3,8-8 2,0-4-4,0 0-18,39-30 0,-6 1 3,15-18 0,-2-10 0,9 0-1,20-28-2,-8 4 2,-18 28 10,23-28-7,-20 23 7,15-26-4,-21 23 7,20-25-3,-26 27-2,-1 2 3,-6 4 7,-14 19-9,-2 6 4,-7 10 2,-7 6-4,-3 7 2,0 5 0,0 0 0,-60 35 1,10 5-1,-12 9 2,-26 28 0,2 1-2,-4 3 5,1 2-6,4 6 4,-6-1 8,0 8-11,2-3 3,-8 2-2,0-3-1,4-1 0,10-11 6,24-26 2,10-3 3,15-17-1,7-11 1,11-7 1,7-8 7,4-5-11,5-3 0,0 0 0,36-44 0,7 0-1,5-15-2,24-28-9,2-11 0,4 13 0,2-5 0,-1 5-2,-1 4 2,-6-3 0,1 5 4,1 2-1,-31 23 1,2-1-2,-2-1 3,-4 4 0,-13 18 3,-7 9 0,-7 11-2,-8 2 2,-1 7 2,-3 5-4,0 0 2,-38 27-1,2-1 9,-13 18-9,-13 6-2,-21 21 3,-2 0 6,1-2-14,7 16 4,-1-3-1,-7 1 4,-3 6-2,8-3 3,-1 1 0,-1-9 6,31-24-11,-4-1 5,9-8-2,13-13 3,5-7 3,11-7-1,4-6-2,7-10 1,6-2 1,0 0 0,30-38-1,-2 3-2,17-22-13,27-29-4,5 1-7,-2 4 1,-1-3 0,-5-2 0,2 4 13,1 7-10,1-6 4,-24 23 1,26-24-1,-29 25 2,2 0 2,-2 4 5,-18 17 3,-4 7 1,-12 11 5,-1 8-1,-5 4-1,-6 6 2,0 0-6,-45 30 5,-4 6-3,-10 11 0,-26 22-2,-1 0 13,4 6-13,-6-4 10,7 5-4,-8 3-2,-2 4-1,0 3 1,3-3 1,1-2 3,2-4 0,0-4 0,27-24 7,-3-4 4,12-7 9,10-11 1,11-11-5,11-6 0,7-6-2,4-4 0,6 0-5,16-38-1,17-11 0,9-12 0,27-29-8,-2 2-1,1-4-4,10 5 0,-10-9-2,7 8 8,0 1 4,2 0-7,7 1-2,-4-1 0,-4 2-1,-1 6 2,-20 29-1,-7 3 4,-18 18-5,-2 2 2,-12 11 0,-5 6 0,-5 6 5,-6 4 2,0 0 5,0 0-11,-58 50-3,5-2 5,-5 4-3,-33 21 0,0 6 0,8-9 2,-5 8-2,-3 4-2,3 1 3,-5 3-2,-2-7 0,-2 8 1,6-1 0,1-8-1,5-10-1,24-22 1,9-4 3,19-18 4,0-2 0,11-10 4,13-7-2,3-5 1,6 0-5,15-27 1,12-12 0,21-22 1,29-28-4,2-5-4,5-3 2,4 5-3,0 4 2,4 2-4,-4-2 2,-3 3 1,5-2-2,-5-2 2,-5 7-1,-1 11 2,-28 22-3,-5 5 4,-14 17-3,-12 12 1,-2 2 4,-7 7-4,-5 2 1,-6 4-2,0 0 4,-39 32-3,8 0 0,-22 17 3,-32 25-3,8-3 3,-7 4-4,2-4 2,24-18 0,-33 22 1,-3 0-3,3 1 4,-1-2-2,-2-8 0,9 0 2,24-21-1,3-5 2,22-11 4,3-7-1,3-5 0,11-5-1,10-9 4,6-3-5,3 0 3,15-29 4,12-6-7,11-21-2,15-2 2,27-29-1,-2 9-1,-1 0-2,5 4-2,-1 3 2,-1-6 0,-5 3-1,2 1 0,-21 19-1,-1-1 5,0 2-5,-9 8 2,-13 14-1,-5 3 2,-5 10 0,-7 7 3,-8 4 8,-7 5-12,-1 2 1,0 0 2,-42 26-3,8 5 1,-18 11-2,-6 7 1,-24 18-2,23-18 3,-29 18-2,27-22 1,-30 19-4,27-18 5,-24 19-1,20-23-4,-22 21 1,27-20 5,5-1-3,5-7 10,20-11-8,0-6 0,17-5 0,2-5 5,5-2-7,3-10 1,6 4-3,0 0 10,39-49-7,9 3 10,4-5-7,31-23 6,-1 2-10,6 1 3,-1-1-2,4-3-2,-6 6 1,-2-2-2,-5 2 2,-20 18-1,24-20 5,-31 28-4,-5 0 1,-15 19 2,-7 3 1,-4 9-7,-8 6 4,-8 5-1,-4 1 5,0 0-3,-30 40 0,-2-7-3,-19 18-2,-28 24-4,-5 0 3,-1 2 1,-4-6-7,1-2 2,0 2 1,-6 1 6,0-4-6,0 1-1,0 5 5,0-5-2,9-4 4,24-22 1,3 4-4,-1-7 0,21-14 2,5-6 3,11-9 6,8-5 1,5-6-6,9 0 0,3-26 3,17-7 9,12-18-5,13-8-13,-2 4 1,32-28-1,-5 5 2,8 4-6,-26 19 4,33-25 0,-2 3 1,-5-4-3,-1 6-1,-17 20 4,21-20-1,-26 22 2,-8 6 6,-3 5-8,-13 19-2,-4 3 2,-11 6-1,-7 5 7,-6 6-5,-3 3 5,0 0-2,-22 28-1,-3-2-4,-25 21 7,-5 2-5,-28 24 1,1-2 1,-2 0 2,26-18-2,-36 20 2,6-2-2,1-1 2,-1-1-2,6 0 4,-1 1 4,-2-2 0,24-16 1,0-6 1,5 2 3,4-9 4,19-15-3,5-6 8,12-9-1,7-9-1,9 0-3,0 0-1,34-62-3,12 5 0,29-30 0,2 4 6,7-1-12,4 4 3,0-4 3,9 0 0,-3-7 1,0 6-6,0-3 1,9 3-2,-11 0-3,-2 5 1,-5 8-2,-33 25-1,-2 6 1,-14 11-1,-6 8 3,-14 7-3,-4 4 0,-4 6-2,-5 5 4,-3 0-1,-20 20 0,-9 5 0,-24 15-1,-5 7 4,-33 26-6,5-3 6,-8-1-5,-6 1-1,4 3 6,3 1-1,-4-3-4,6 0 2,-3-2-2,-3-4 1,3-2-1,3 0 1,24-16 4,4-2-7,5-3 3,0-3 2,22-12 3,0-7-1,17-8-2,5-9-4,8-4 4,6 1 0,17-37 3,10 1 0,23-21-3,31-24 3,4-1-3,0 3-1,1-5 0,-1-1-2,2 2-3,1 1 2,6 2-4,-3 2 5,-6 3-3,-2-2 1,-28 30 2,4 3 3,-10 4-3,-15 17-1,-4 1 0,-11 9 0,-8 5-2,-8 7 0,-3 1 2,0 0 0,-33 38-3,-3-7 2,-19 17 0,-31 25-2,-2 0 5,-3 2-3,0 2-2,1-3 0,-5 2-1,-8 2-2,-2-3 4,-1-2 1,8-1-2,-2-6 1,9-5-1,24-18 6,10-1 1,1-10-4,20-10 6,0-6 10,15-8-1,15-6-2,3-8-4,3 6 2,27-48-1,15-6 5,35-26-5,4-6-1,4 1-6,12-7 0,0 3 0,-3-1-4,4 0 2,-4-1-2,0 4 0,3 2 3,-3 5-1,-10 1 5,-2 10-6,-29 26 2,-4 3-1,-16 14 2,-4 5 0,-13 10 0,-9 4-2,-4 5-1,-3 2 1,0 0-5,-55 38 1,-4 3-2,-5 4 4,-36 19-1,6 8-6,-3-2 7,3 0 0,-8 2 1,-5 2-3,7 1 1,-6-4-1,-6 1-2,5 1 5,10-6 0,6-7 0,30-18 10,3-2 0,2-7 1,18-9 0,5-6 2,11-7 2,11-6-2,2-1-3,9-4 1,0 0-2,24-38 4,7 1-5,22-16 1,29-28-3,4-1 5,5-3-5,3 5 3,-3-2-2,6 1-2,0 3-1,-9 5 5,1-2-6,5 2 3,-9 4 3,-30 18-5,29-18 2,-30 25-1,-7 0 2,-11 15-4,-5 4 2,-13 8 0,2 2 2,-8 6 1,-6 3 1,1 4 0,-7 2-3,0 0 1,-22 16-2,-8 7 0,-6 3 1,-16 17-1,-3 0 0,-6 4 2,-23 25-4,23-29 2,-24 28-4,21-22 3,-24 20 1,3-2-4,24-20 4,-2 4-2,6-5 2,2 0-3,3-8 1,13-10 0,12-10 3,8-4 0,7-7-2,6-4 5,6-3-5,0 0 12,28-26-10,4-10-1,23-13-1,30-31 0,6 2 3,3-5-4,-3 1 3,3-1 0,0-7-4,-5 0 10,4 3-10,-7 0-1,-1 6 2,-1-4 0,-4 15 8,-23 16-12,-3 4 13,-2 5-2,-19 13-9,-1 2 7,-6 6 6,-7 8-2,-2 4 5,-7 3 4,-4 3 0,-3 4 5,-3 2-15,0 0 6,0 0-3,-61 33 1,22-3 4,-16 13 4,-5 7-16,-23 19 3,19-20-2,-15 20-1,-5 5 2,3-4-3,2 2 1,-1-2 0,19-19-3,-27 16 1,22-20-2,-20 17-1,27-22 3,1-6 0,12 3 1,12-20-1,13-6-4,6-6 7,5-2-4,1-5 0,9 0 2,0 0 0,34-52-4,6 3 2,14-8 2,25-34-8,4 1 2,1-3-3,1-2-2,9 1 2,-9-1-3,4 6 2,2 5-3,-6 6 3,-1 5 1,-29 25 1,3 1-5,-6 6 7,-19 18-4,-3 1 1,-8 9 0,-10 6-2,-4 1 4,-5 6 2,-3 0-3,0 0 5,-36 35-1,-13 4-3,-6 5 0,-32 27 1,-4 3 3,-3 3 0,6 0-3,-12 4-1,2 4 3,-2 3 1,-10 0-5,-4-3 3,4-2-2,-4 2-1,12-6 5,5-6 4,38-24 2,-3-2 5,14-8-1,12-15 1,17-11 2,6-7-4,13-5-1,0-1 1,0 0 3,38-57 4,14 5-14,32-28 3,7-3-6,3-2-5,3-2 0,4-3-4,2-1-2,-4 1 0,-2 8-4,-3-4 1,-3 13 1,2-1 1,-3 5-2,-32 20 7,8 3-4,-14 1 2,3 0-2,-22 18 6,-2 3-1,-11 8 3,-4 4-3,-10 7 2,-6 5-6,0 0 6,-22 21-1,-14 6-3,-22 19 4,-33 18 4,-3 4-3,-3 14 2,-3 1-1,-2 5 2,-8 5-3,-3 0-1,-10 7 11,1-3-8,4-5-4,-1 1 5,7-1 1,12-5 9,0-10 6,15-10-2,29-25-3,18-17 1,7-2 7,9-9-6,11-6-2,5-8 1,6 0-2,20-39 2,15-15-1,34-32 0,12-11-5,7-5-4,7-10 3,6-2-5,8-6 7,9 0-6,-5 7 0,-2 6-2,-4 3 1,-7 6-1,0 3-1,-12 7 0,-7 5 10,-29 29-4,-3 9-7,-18 13 2,-4 3 0,-1 6 4,-13 7-1,-7 8-1,-6 5-2,0 3 4,0 0 1,-48 32-1,2 4-1,-15 11 0,0 3-2,-30 22 1,3 1-1,-9 2 0,6 8-1,-6 1 2,-2 3-2,-6 1 3,-1 4 1,7-2 6,2 3-6,-3-7 2,5-1-8,5-8 0,2-7 1,26-24 3,1-1 3,8-3-2,15-21 3,6 2 9,11-13 1,10-9-5,3-3 1,8 2 4,5-32-5,17-9 0,14-21-3,28-44 1,7 0-3,4 6 1,-3-3-3,2-1 0,-2 9 1,-2 3-1,6 7 0,1 0 4,-2 6-2,-24 22 2,22-25-3,-28 27-3,2 0-3,-5 2 6,-9 18 2,-6 6-7,-5 6 2,-10 5 4,-5 8-3,1 2 2,-7 4 0,-1 4-2,0 0-2,0 0 6,-47 40 0,-1-3 4,-1 10-17,-6 7 5,-29 21-1,5 1 0,-2-1 1,1 2-1,1 4 2,-2 5 2,1 2-5,4-5 4,3 0-1,20-27 0,6 1-2,3-10-2,13-12 5,10-11-1,5-3 1,7-9-4,1-5 1,8-4 6,0-3 0,0 0-1,35-38-1,-7 3-2,14-18 5,1-8-2,15-31-3,-13 31 4,16-27-2,-22 28 1,0-3 2,4-1-2,2 0 0,-6-1-4,-1 4 3,-5-3 1,0 2 1,-3 1-1,-5-2 0,-3 5 2,-11 16-2,-2 2-4,-2 4 0,-7 3 4,0 12-4,-1 5 7,-2 1-6,0 8-2,3 7 2,-23-2 0,10 11 1,-17 13 1,-1 6-2,-12 17 0,-2 6 0,0 9 0,2-2 1,-14 29-3,20-26 0,0 2 0,1 0 2,-1 1 1,11 2-5,-2-2 7,6-4-2,5-18-1,7 1 1,1-7-2,1-1 1,4-13-2,2 1 1,5-9 11,0-2-10,2-3 0,-1-2-1,4-2 3,-8-5 2,22-11-2,-3-1 0,4-10-3,2-8 1,-1-5 3,4 0-2,8-13 4,-6-1-3,-8 9 11,-2-1-12,5-12 4,-3 0-4,-4 12 3,0-16-2,-7 14 1,-1-13-2,2 13 3,-6 2-2,-1-1-5,-5 5 4,0 2-2,0 13 0,0 0 2,-3 9 1,0 0 3,-2 2-3,2 5 0,3 6 0,-13-10-2,13 10 1,-21 10 1,10-3-1,-5 7-1,0 6-1,-4 6 0,5 5 3,2 5 0,-2 2-1,3 4 1,3 2-1,-1 15 0,1-17 0,3 18 1,-2-1 0,1-2 1,2-14 0,4 17 2,-2-17-5,3 18 1,0-18 1,0 3 2,3-7-3,-3 2 5,1-2-3,1 1 1,4-7 0,1-1 0,-2-8 0,-1-2 1,1-8-2,1 1-2,-6-5 3,4-1 0,-1-2-1,-3-7 3,9 7-2,-9-7 0,0 0 10,0 0-7,15-27-3,-8 5 2,-2-11-7,-2 1 12,-3-7 1,1 3-9,-2-9-2,-2-16 9,-8 4-10,8 14 3,-4 0-4,-3 4-2,4 2 4,0 6 0,3 10-1,0 6 1,-2 2 2,4 3-3,-1 2-3,2 8 1,-3-8-1,3 8 3,0 0 1,0 0 2,0 0-5,5 36 4,-4-14 1,7 9-1,-5 1-3,0 0 3,1 0 0,-1 2 3,3-1-4,0 3-1,0 1-5,-2 1 4,2 3 0,-1 0 3,-1 0 1,4 1 4,-4 2-5,2-1 0,0 0 0,-3 1 0,0 0-1,3-4 2,2 6-3,-2-5 4,1 2 5,-1-3-3,1 3-4,2-1 0,0-4-1,2 4 2,4-7 6,1 2-8,-1-3 1,4-6 2,1-1-5,2-4 2,-5-4 1,2-1 1,0-3-2,2-4 1,3-2 0,-2-2 0,1 0 0,-2-2 3,1-1 1,-3 0-5,-4-2 1,5-2-1,-5-2 1,10 1 1,-12 1-2,5-3 1,-4 2-1,-1-2 0,-4-2-1,5-2 6,-7 3-1,-1-7 5,3 3-8,-6-2-3,-3-5 1,-3 0 2,0-2-2,-8-5 5,-5-9-7,1 3 2,-7-7-1,-2 3 0,-1-1 6,-5 1-6,-2-2 0,-14-8 0,12 11 0,-3 0 0,4 5-4,-2-1-3,3 4 5,-1 3 2,5 4-3,5 7 3,2 0-2,9 5 4,-4 2-5,3 2 4,2 2-3,2 2-1,0 5 5,2 2-6,1 5-1,6 4 4,3 3-1,3 8 6,4-1-3,2 7-2,0-7 7,6 9-5,3-1 2,-2 1-1,2 2-1,0-1 2,9 11 0,-8-12 0,12 11 3,-10-11-1,-1-4 2,5 0-2,-1-1 1,1 0-1,2-3 0,-2 1-1,5-4-2,-7 3 0,3-3 3,4-2-2,-5-1 4,2 0-2,2-3-2,0 0 3,1-2-4,0-1 3,0-1 1,0-2-3,1-2 5,2-2-8,-8-2 6,8-1-5,0-3 11,-9-4-11,-2 0 4,0 0-2,-1-4 1,4 2 1,-7-2-2,2 0 1,-7 0 1,-1-2 0,1 0-5,1 0-2,-8 0 6,-2 0 5,2-1-3,2 1 1,-11 4-1,6-12 0,-6 12-2,0-14 5,0 14-2,-9-18-2,1 6-2,-4-4-2,-4-1 2,-1-3 4,-5-1-3,-5-4-2,2 2 2,-8-5-1,5 1-2,-5 1-1,-3 1-1,3 3 7,-5-2-8,2 3 3,0 5 5,5 3-4,7 4-4,1 2 2,1 3 5,6 1-4,-1 0 1,2 1 2,2 4-4,2 0-1,3 0 5,2 3-4,1 2 1,-1 2-1,6 4 2,-6 0-2,12 3 2,0 7 0,5-1-2,8 8 3,-3 1-4,7 2 2,-1-4 2,-3 3 0,5-2 1,-1 0 1,5 1-2,-6-1 8,5-1-7,-4 5-1,2-5-1,5 2 12,-5-2-12,5 2 2,-5-2 3,5-1-6,1-2 5,2-1-2,0-3-1,6-6 5,-3-7-4,8-2 5,-5-1-4,7-5-3,-1-2 2,1-5 2,4-4 0,14-4-3,-6-8 3,0-6 8,-3 1-11,-10 4 2,-6-1-1,16-14 0,-16 12 1,-4-3-3,-2 3 5,-3-7-1,-5 6 1,-5-1-4,-1 2 2,-8 5 2,-5-2-2,0 4-2,-3 0 0,-6 1 4,0 6 2,-3-2-1,-5 4-3,2 0-3,-4-1 3,-10 4 0,4 2-2,-3 1 2,-5 6-1,-4 1 4,-10 4-7,7 1-3,-2 5 5,-3-1 3,-1 0-6,1 8 6,1-2 0,2 1-3,-6 3-2,6 0 2,-3-3-1,4 6-2,-1-2 0,5 0 6,1-1-3,7 1-2,7-7-1,3-4-3,1 2 3,4 3 0,2-5 3,0 0-5,6 1 5,0-2 0,6 1 0,3-3-3,5-3 3,5-2-6,8 0 9,6-12-1,5 4-5,4-8 1,3-3 0,16-11 2,-1-2-3,-2-4 7,9-2-3,2-4 2,25-17-4,-30 14 3,30-20-1,-6-2 0,-23 19-5,29-21 5,-1-6-1,-5 3 6,0-1-4,-2-1 1,-1-2 0,0-1 1,-7-2-4,-26 22-1,-4-7-6,20-23-3,-29 26 1,0-1-5,-3 2 1,-5 2 1,-10 16 3,1 0 1,-2 5 8,-4 4-7,2-1 0,-8 8 1,1 1-5,-5 3 8,1-3-2,-1 7 3,-3-2 0,3 2 0,2 0-3,-8-1 3,2 3 0,4 0 1,-6 12 1,-6-24 2,6 24-2,-4-19-1,-5 13-2,9 6 1,-22-10 1,8 6 0,-8 4-3,0 1 13,-14 6-13,-3 3 2,-4 7-1,-17 7 1,-3 3-4,-1 9 2,-1 1-6,-4 7 3,-23 14-3,29-13 2,-28 18-4,33-18 4,7-2-1,-4 6 3,3-5-3,19-11 2,3-3 6,8-3-7,10-7 2,1-7 1,11-3 1,0-10-2,14 9 5,11-14-5,11-9 6,6-7-2,20-12 4,2-8-3,33-26 2,0-2 1,-6-2-4,0-4 0,-6 2 2,2-2 6,-5 4-7,-27 17 2,-4 0-2,4 1-2,0 4 1,-3-3 3,-5 6 0,-19 13 2,-6 0 0,-2 3-3,-14 9 3,-2 2 0,-8 8 0,-8 3 2,-14 4-3,-14 7 2,-21 14-3,-6 5-1,-38 22 8,2 6 0,-7 13-8,-2 5-1,-4 8-1,0 7 2,-4 7 0,7 3 6,-5 3-1,2-1 0,-4 5-2,4-6 9,9 4 5,13-4 8,13-13 3,35-24 0,10-4-4,17-16-3,7-5 0,12-12-2,9-5 0,10-9-2,17-6-3,28-20 0,11-7-3,38-23 2,-6-17-6,7-8 7,-10-11-5,13 1-6,2-11 7,-1-2-4,1-3 2,2 4-3,-6 1 2,-11 5-4,0-5-4,-13 12 2,-7 1 1,-10 1 1,-26 26 0,-8-2-1,-8 6-3,-8-4-2,-15 19 5,-5 6-4,-8 9 3,-7 0-1,-11 8 1,-10 4-8,-9 10 3,-25 10-1,-8 16 1,-34 13 0,-8 12 0,2 12-3,-5 4-4,-5 16 5,1 6-3,-3 9 3,0 6 3,-1 5 0,-6 3 1,6 3-2,2-1-1,15-8 5,11 1 12,16-17 15,38-30-18,12-8-2,14-16 7,16-5-1,9-10 1,7-8 0,13-5-3,18-13 1,25-9-1,44-25 0,-5-16-2,2-9 0,-3-12-2,5-3-1,6-7-2,-5-7 0,4-5 3,-1 7-5,-3-5 2,-5-2-1,-7 6-4,-7 10 1,-10 1 10,-32 22-9,-4-2-4,14-25 2,-28 26-1,-10-2-3,-4 4 3,-11-2 3,-9 16-6,-9 2-1,-8 3 4,-5 6-3,-5 3 9,-12 8-4,-8 9-6,-25 7 9,-6 13-14,-32 24 3,3 14 2,-7 14-3,-2 6-2,0 7 5,-2 4-4,2 6 1,-4 8 4,4 11 0,6 1 3,2 3-5,11 1-1,12-2 8,17-5-4,9-3 7,24-36-1,12-1 0,11-20 2,9 1-3,12-5 4,8-4-2,8-7 3,11-7 0,10-8-4,27-7 5,6-13-1,41-17 0,-4-6 2,-3-15-1,4-8-1,0-13-2,3-2 4,0-9-4,3-6 3,-2 1-4,-2 0 0,-9 0 1,-4 1-1,-4 2 3,-11 1-6,-8 5 0,-11-2 3,-23 21-1,9-31-3,-24 22-5,-4 0 12,-10-1-12,-10 0-1,-13 7 1,0 2-2,-10 16 2,-10 8-3,-10 1 2,-5 7 3,-4 9-6,-24 4 3,-8 14 0,-7 16 1,-37 21 1,-4 15-1,1 12-3,-1 7 5,-5 8-6,8 6 3,-2 1 6,2 5-3,5-5-3,4 9 19,7-1-16,8 6-1,8 1 8,13-3 1,15-2-7,21-28 1,5-1 2,10-4 6,13-2-4,4-18-4,9-3 7,10-2 1,7-3 4,5-4-8,14-1-2,16-5 4,11-9 2,11-6 0,4-16-3,35-4-1,2-13 3,4-9-3,5-13 3,3-14-1,0-5 2,2-10-2,-5-7-1,-5 1-5,-8-2 1,-7-2 2,6-1-1,-7-3 1,-10 3-5,-2-4 3,-3 0-4,-5-6-2,-8-3-2,-13 2-1,-12 0 0,-12-4-1,-15 29 2,-10-2-4,-11 7 6,-7 5 2,-7 18-2,-10 4 2,-8 8-1,-13 7 0,-20 3-2,-15 16 1,-7 11-1,-40 19-1,3 13 7,1 15-4,-4 6 3,2 8 1,-6 10-3,-1 6-1,-3 11 1,-3 1 7,4 3-2,6 2-1,6 8 0,9-1-2,8 11 9,9 3-1,11-1 1,11-8 2,18-4 2,8-5-2,24-38 3,10 1-3,12-5-1,6-17 2,10-3-3,5-5 0,9-5 0,20 3 4,13-17-4,6-8 6,5-9-5,43-20 0,-7-10 3,3-15-5,2-13 1,-2-10-1,5-13 3,-6-7 0,-3-4-4,-9-3-2,-2 2-5,-4-4 8,-10 1 1,-2 4 0,-11-7-9,-7 1 7,-4-1 2,-14-8-2,-9 2-3,-20 33-2,1-38-5,-12 39 8,-9 8 1,-11 4-3,-4 18-7,-4 7 6,-14 7-4,-6 9 2,-10 8-1,-21 11 3,-9 15-2,-37 28 0,2 13 2,-2 13-4,-11 6 5,3 13-6,-1 5 8,-5 6-6,4 1 4,3 3 8,3 7-3,6 7-4,4 0-2,4 0 3,10 0 5,19-14 1,13-11-5,28-28 8,3-5 2,11-4 1,16-20-7,3-3 5,12-9 0,10 1-2,8-7-1,12-7-1,12-6 4,23-13-4,4-10 4,39-25-4,0-18-3,5-11-1,-1-10 6,-2-13 10,11 0-7,-6-7-15,-2-3-1,-1 7 4,-11-4 4,-7 2 0,-9-4 10,0-2-18,-12 4 0,-12-5-3,-12-1-2,-11 12 1,-6 0 0,-18 33 4,-10 2 0,-4 4-7,-9 17 0,-12 5 16,-1 14-17,-13 3 3,-12 8-1,-12 8-2,-24 14 6,-7 11 0,-32 25 0,-5 9 1,-4 14 0,-5 6-4,-6 6 8,-5 9-5,8 9-2,-6-1 14,6 6-11,1-3 4,2 7-5,14-4 5,8 5 3,14-5 8,17-13 0,35-30-4,7-8 2,12-12 4,11-8-5,9-5-3,6-8 15,4-6-1,15-4-12,11-7-2,7-11 5,28-16-5,33-25-1,-1-14 2,4-12 3,4-12-6,12-3 8,3-2-7,3-4 0,-2-1-3,0-2 0,-11-1-5,1-1-2,-13-1 0,-10 3 0,-2-9 3,-13 7-1,-4 5 6,-11 8-6,-28 26 0,-3 1-8,-5 6 9,-17 15 4,-1 7-7,-10 9 12,-5 6-12,-6 6 1,-12 5 3,-14 7-8,-11 13 2,-20 13 7,-32 25-1,0 8-7,-5 6 1,-5 6 2,0 6 11,-7 8-5,1 1-8,3 8 6,-1-1 0,10-3 3,10 0-2,7-6-2,8-3-2,32-26 3,5 2 3,9-7 2,14-14-1,8-8-10,5-6 13,9-9-5,8 1 2,4-8 1,11-9 1,19-8-4,16-15 2,41-21 4,-8-8-6,3-3-2,4-1 4,-4-9-7,0-1 6,0-4-11,-3 0-2,-11 0 2,-27 18-3,17-26-1,-23 26-2,-3-8-1,0 5 4,-5-2-4,-3 3-1,-20 21 4,-2-1-3,-10 13-1,-4 7 4,-3 6 2,0 9-5,-19-7 5,-5 11-5,-12 9-1,-21 11 0,-5 11 2,-2 3 1,-33 19-2,28-15-3,-28 16 0,3 2 4,29-16-1,-22 18 5,21-19 7,2 1-6,9 1-1,6-2 0,13-13 3,0 1 8,11-5-2,3-3-3,11-5 1,-1-6-7,5-2 8,4-4-6,3-6 1,0 0 2,0 0-2,33-8-5,-1-9-6,0-6 0,6-5-2,15-9 0,-1 0 1,0-3-3,0 2 2,-1-3-4,-2 3 2,-10 10 5,0 0 0,5-12 0,-11 15 4,-3 0 2,-2 5-1,-11 6 3,-1 2 4,-2 1 0,-5 1 0,-6 3-2,-3 7 2,0 0-2,0 0 3,-29 1 0,-4 14 0,-5 9-2,-20 15 6,-8 6-2,-21 25 7,2-1-6,2 2-1,-2-1-1,1 3 3,32-17-4,-22 18 4,21-14 0,6-4 1,3 0 6,9-1 5,12-16-6,4 0 4,10-2-4,6-5 0,6-12 3,9-5-4,1-8 2,13-4 4,14-7-8,5-11 3,26-21-1,32-23 0,-12-3-2,0-1-3,0 3-1,-3-7 2,-4-2-4,-23 21 3,24-28-3,-32 22 2,20-26 3,-28 23-2,0-2-1,-6 4 3,-6-10-3,-4 8 0,-3-4 0,-16 18 2,-4 5 2,-3-1-3,-9 7 2,0 7 2,-7 8-3,-8 4 2,-13 1-1,-2 9 0,-12 5-2,-28 13 1,4 7-3,-41 18 0,41-3 6,-42 20-4,6 7 3,4 6-3,-2 5 0,8 6 5,1 1-3,-3 4 1,6 2 4,9 0 3,10-4 4,5-3 7,37-16 1,0 1-1,11-4-1,9-1 1,7-22-5,6-1 0,6-6-2,10-1 2,3-13-3,14-1 0,9-10-2,6-8 0,23-10 2,4-12-1,26-23 1,-1-13-2,0-2-2,5-8-1,-6-2 2,9-2 2,-7 0-1,-4 1-3,0-1 0,-6 0-1,-10-3 0,-26 19 0,-9-2-4,18-29 5,-22 27-4,-6-4-4,-5 2 7,-4 4-2,-11 2-2,-5 17 1,-8 1 1,-5 8-3,-1 7 0,-6 6-2,-13 8 11,1 6-11,-16 7 4,-12 6-3,-16 13-2,-9 9 0,-31 21 0,12 6 7,-4 7-4,-5 2-4,5 2 0,3 4 8,6 4-1,5-4-3,28-19-2,-17 24 2,24-27 2,6-4 3,19-13-3,0-1-1,10-5-3,10-9 4,6-5 1,7-2-1,10-8 1,15-4 0,13-12 3,21-11 2,2-7-3,35-23 0,2-3-2,-4-6 2,-7 0-3,6-7 2,-5 5-1,-4 3 0,-7-5-2,-2 0-1,-27 19-1,30-21 0,-30 21 2,0-2 3,-6-2 7,-2-2-5,-10 0-7,-6 5-4,-13 7 4,-7 3 4,-7 6-7,-7 1 4,-10 12-2,-7 3-1,-2 9 3,-17 1 1,-12 13-3,-17 15-2,-13 7 0,-32 21 1,2 10 1,-1 4-5,-8 2 4,0 10-1,4 4 5,-6 7 4,5 1-4,4 5-1,9-2-2,1-5 1,18-5 4,23-28 13,9 0-4,11-7 0,15-14-4,5-3-3,10-10 1,12 1 2,7-10 0,13 0 3,12-9-1,13-7-5,18-11 4,8-11 2,32-19-3,-4-4-2,8-4 4,-4-10-3,-5 2-4,-1 0 0,3-6-3,-5 3 6,-7 0-3,-4 1-1,-24 18 1,-2-1 0,-3-5-2,22-17 1,-33 22 8,-3 3-11,-5-2 2,-18 12-2,-3 3 0,-8 2 0,-7 9-1,-6 7 1,-10 2-2,-6 6 2,-7 4 0,-17 10-1,-18 7 2,-8 15-1,-37 13-2,3 4-4,-1 7 1,-3 6 2,-7 8-3,4 3 1,0 0 0,-4 5 6,8 1-2,-1 6-4,10-5 8,3-5-6,34-23 4,5-2 1,2-3 0,23-14-1,7-6 1,10-7 2,4-6-1,9-4-2,12-2 5,7-6-3,14-10 4,12-8-8,20-11 9,4-11-7,34-23-1,-12 2-2,6-2-3,-3-1 3,-6 0-1,0-1-3,1-2 1,-26 20 1,-5-4-3,6 2 2,-9-2 3,-2 7-1,-21 11-1,-6 5 2,-10 9-5,-2 3 4,-11 4-1,-6 8 0,3 4 0,-30 4-1,-12 8 1,-21 17 4,-39 25-9,5 1 3,-8 10 1,-1 2 2,-1 3 0,0 5 0,-1 10-6,-11-4 1,-5 5 4,-4 3 0,4-6-1,3 2 0,5-2 3,13-7 11,15-9-2,36-22 7,16-15-3,11-4 0,8-10 0,7-7-4,10-5-1,0-4 2,0 0 0,62-44-3,3-1 3,31-26 2,6-4-11,2 1-1,5 5-3,-4-7 0,-6 3-2,0-5 2,-5 3-4,-2 0 0,-4 2-1,-3 0 1,-1-1 0,-29 23 2,0 0 1,-7 3 0,-14 14-1,-5 3-2,-7 5 5,-6-2-1,-10 12 1,-3 3-1,-6 4 0,-9 5-2,-4 1-2,-20 6 1,-7 5 0,-15 11 3,-9 3-2,-5 6-2,-2 3-1,-26 17 2,31-13 0,-34 12 0,34-8 1,-30 14-4,27-19 1,9 5 5,2-5-2,6-3 2,19-10-1,5-2 6,14-9-3,4-3 2,7-2-1,6-5 0,0 0 2,33-20 3,-2-2-6,27-5-1,1-3 5,3-3-6,2-1-1,-3 3 2,2-3-2,-2 1 2,-3-4-1,-2 6 3,-1 0 0,-16 8-1,19-7 1,-19 5-1,-1 0 1,4 3 0,-5 2 0,1-4 5,-9 6-1,-9 6-2,-10 4 1,-1-2 2,2 3 1,-5 3-1,-6 4-5,0 0 1,0 0 1,-50 2-2,9 13-2,-15 11-2,-5-2-4,-3 5-5,-4 0-1,-1 5-4,2-4-3,1 7-1,-5-7-3,15-1 1,12-9-6,8 0-4,11-11-11,8-2-23,4-4-27,4 0-36,9-3-29,0 0-19,0 0-181,0 0-392,0 0 173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8:25.37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2585 477 66,'5'-10'69,"-5"-1"-5,3-2-9,0 5 20,-3 8-7,-3-18-1,0 11 4,3 7 2,-8-16-1,5 4-15,0 3-4,0 2-5,0-1 9,0-3-3,-1 2 2,-2-2 2,0 2 2,-1-2-7,1 1 5,-2 0-14,2-2 1,-3 1 6,2 1-2,-5 1-6,1 2 3,2-1-1,-4 2-3,0 0 3,-4 4-4,1-3-1,-7 2-4,1 3-2,0 0 6,-1 2-3,-7 0 6,5 6-3,-2 0-2,-9 4-1,5 2 2,-5 2-4,1 3 0,-1-2-6,-3 4 0,3 2-2,0 0 5,1 5-3,-1-4 1,0 6 0,0-5 0,5 1-2,4 1 4,-1-1-7,5 3 0,1-1-5,1-1 0,5-7-1,4 2-1,1-4-7,-4 3 3,8-3 0,1-2 0,1-2-5,3-3 1,3-1-5,-1-2 4,0-8-4,3 14 4,3-10-4,-6-4 2,16 7-1,-7-7 0,5-3-5,-1-3 5,4-2-1,2-6 5,3 1-8,7-5 2,0-2-1,1-3 2,2-2-2,-3-2 2,-3 0-3,4-3-3,-8 2 1,0-1 4,1-1-6,-4 3 3,-2-3 0,-7 1 2,2 7-2,-5 0 3,-4-1 2,-6 4 3,0 4 6,-1 1-4,-2 3 0,-3 1-5,-4 4 3,-4 2 2,-5 2-4,-5 6 3,-4 6-4,-8 1 0,-1 10 1,1 0-5,-16 13 9,-2-1-3,5 6 0,-8-1 0,9 5-1,-4 0 5,3 3 3,-3 0-4,4 6 4,-1 3 3,0-1-3,-3-1 4,-1 4-1,7-1 1,1 0 2,2-5 0,10-3-1,11-13-3,6-2-4,-1-2 0,10-8 0,4 1-1,3-9-1,6-3-2,-3 0-1,7-1-2,2-4 2,8-6 0,5-7 0,8-4-3,7-9 2,6-3-4,13-16 0,-1-4-4,0-2 2,-3-4-4,2 0-3,-8-3 2,6 1-4,-1-5 4,-8 8 0,5-4 3,-9 4-1,-9 11 0,-8 0-1,0 3 1,-5 5 0,-7 7 3,-4 3-5,-3 4 3,-3 4 1,-6 2-2,-4 2 1,-2 0 1,-12 3 0,-1 7 0,-11 2 0,-6 7-2,0 2-2,-1 2 10,-15 14-7,3-3-1,-1 5-1,3 7 3,-4 5 0,-1 0 3,3 5-1,-2-1 7,0 2 4,5 0-1,2 2 3,0 0 1,12-1 0,2-1 0,10-17-8,1 3 7,7 0-4,3-4 4,2-4-5,5-6 1,5-2-1,2-5-4,2-2 1,2 0 3,5-4-1,2-4-5,4-3 1,4-2 2,4-7-1,0-6-1,14-6-1,1-6 0,2-3 9,13-14-12,2-5 0,-8-1 0,2-4 1,-5-1 0,2 1-1,-9-3 2,-3 0 5,-2 4-15,-7-4 6,-6 15-1,-5-2 1,-2 0-5,-3 3 4,-5 4-1,-1 2 0,-2 10 6,-5 2-8,-1 7 5,-5 3-2,0 1 0,1 4-2,-7 2-2,-5 5 3,-3 4 1,-8 5 0,-3 7-2,0 2 0,2 5 10,1 7-4,-13 11-6,7 2 5,8-7-2,-5 7 3,9-7-3,-9 13-1,3 4 1,5-2 3,-5 0-3,8-2-1,3-10 2,-1 11 0,-4 1 0,11-16 2,-3 2 1,2 2-4,-1-4 4,0 4-3,5-5-1,-2 1 5,6 0-5,-1-5-1,2-7 9,5-5-8,0 0-1,0-3 2,0-5 0,6 0 0,-3-5-3,0-7-3,6 7 8,-6-7 0,14-2-1,-14 2 3,25-26-3,-1-3 0,1-1 0,2-9-2,10-13-2,-1-2 1,-3-3 0,-2 1-3,2-1-2,0-5-1,-3-1 4,0-1-4,-2-1 0,-6 4 2,2 2 1,-6 4 1,-5 19 2,1 3-1,-5 12 1,1-1 7,-7 8-9,0 3 6,0 4 1,-3-1-2,0 8 3,0 0-7,0 0 3,-25 12 1,8 7 0,-2 6-4,-9 6 1,1 2 0,-4 5 1,-7 7 1,4 6 3,1-1-3,-3 4 0,1-2 8,-1 3-8,3 0-1,-1 1 2,1 1-4,3-3-2,-3 4 8,8 1-1,-6-4-1,4 5 1,1-8 4,2 3-4,11-15 1,-5-1-1,5 0 0,1-5 3,4-4-5,1-8 8,4-9-8,3 0 2,1-6-1,-1-7-2,9 6 0,-9-6 1,26-16 0,-7-4 2,11-11-3,1-17 0,4-6-2,-1 2 12,2-1-12,-4-1-1,0 3 0,-2-8 5,-1 4-1,-3-2-1,-4-4-3,-2 4 1,0-2-1,-2 2 0,-10 16 1,1 5 2,-2 1-3,-4 11 5,0 4-4,-3 5 4,0 2 1,-3 6-3,-4-1 0,7 8 1,-15-4-4,1 6 2,1 4-1,-9 7 1,-4 7 2,-4 8 0,4 4-2,-16 12 0,13-8 3,1 1-1,-9 13 0,1-3 7,11-11-7,-8 13-1,2 4 1,1 0 0,10-14 2,-2-3-1,6 3 2,-4-7 0,7-2-1,-1-2-1,8-5 4,-6-4-1,8-5 0,-2-2-5,2-3 4,1-1 2,3-8-4,0 0 0,0 0 2,0 0-1,0 0 2,31-31 0,-12-1-3,5-3 4,-3-3-5,4 0 7,5-14-6,-4 11-3,2-15 5,2 3-1,-3-2-6,-2-4 3,2 2 4,-6 4-1,-5 10-4,3 7 7,1 1-7,-4 4 5,-2 10-1,-8 8-1,0 0 2,1 3 3,-4-1-3,0 6 1,-3 5-1,0 0 0,0 0 1,0 0 0,0 0-3,-19 38 4,2-12-2,1 4 0,-5 3-3,4 6 5,-5 1-3,-5 13 0,-1-5 0,7-7-2,-13 14 0,7 0 0,-3 1-1,2 2 1,5-4 5,-3-3-4,9-11 2,-2 1-2,4-5 1,0 2 0,3-8 2,3-6-2,3-1 20,2-9 2,1-1-5,0-1-2,0-5 0,3-7 1,0 10-5,0-10-2,0 0 0,13 1-1,-13-1-2,18-16 3,-2-1-6,-2-5 0,5-4-2,1-5 3,5-3-3,-4-2 2,13-18 9,-1-3-9,0 0-1,8-3 1,-5-1-2,3 1 0,-3 0 1,3 0-2,-4 10-4,1-1 5,-10 21-2,-7 3-3,-6 9-1,-1 2 6,-4 4 1,-1 3-5,-1 3 1,-3 4 1,-3 2-2,0 0 1,0 0-1,-13 21-1,-7 5 2,-2 4 2,-3 5-5,1 3 6,-9 13-2,-3 2 0,5 0 1,-2 2-5,0 2 0,5 1 7,-2 5 0,-1-5-3,1 5-1,3-6-2,2-5 1,2 3 2,4-15-1,3 1 3,2-6-4,2-1 0,2-3 1,1-8-2,4-4 2,1-6 4,2 0 8,-1 0-17,0-5-1,3-8 3,3 10 2,-3-10 3,0 0 0,0 0 2,23-14-2,-10-6-1,10-13 2,-1-9-4,14-15 3,0-6-5,2-4 8,14-23-1,-19 21-5,19-30 1,-4-1 7,4 2 0,-5-1 4,0-2-8,-2 3 1,1 1-1,2 5 1,-15 28 1,6 2-5,-1 3 3,-2 5 4,-9 17-5,4 4 3,-1 2-3,-4 3 1,-1 5 6,-1 1 2,-9 8-10,-2 2 0,-2 4 0,-5 2-1,1 1 2,-4 0-1,-3 5-1,0 0 2,0 0 0,0 24-1,-10-5 0,-5 7-3,-2 6 8,-2-1-2,-5 3-2,2 1 2,-8-2-5,1 3 8,4-2-8,-2-1 1,-1 0 3,1-4-1,-4 0 1,7-2 0,-4-1 0,4-1-5,-2-2 2,4-1 3,3-7-4,-1 2 1,4-3-1,-1-2 1,4-3 0,4 1 6,-1-4-5,4 0 4,-2-2-6,8-4 0,-6 8 3,6-8-5,0 0 2,0 0 1,0 0 0,0 0-1,11-35-2,2 17 1,5 0-2,3-8 1,10 1 3,-4-3-2,6-1 4,14-10-5,1-1-1,4 3 6,-2-5-6,-1 7 5,3-2-1,-1 1-3,1 2 4,-13 5 3,8-5-2,-6 7-2,9-7 6,-11 6-6,13-4-2,4-2 0,-18 12 1,1 1 2,-3-5-1,-3 8-3,-3 0 4,-8 5 2,-3 1-2,-7 4-2,-1 2 0,-5 2 2,-3 0 0,-3 4 5,0 0 0,0 0-8,-39 16-1,5 2 1,-2 5 0,-6 3 0,-15 7 0,2 1 2,-3 2-1,3 1-1,-3 2 3,-4 5-3,-5 3 13,-24 20-13,29-20 3,-28 24 0,2-2 1,27-18-3,-24 22 0,24-24 2,1 2-2,4 2 2,6-5 0,4-5 0,15-7 2,4-5-3,5-2-3,5-9 3,4-2 4,7-5 0,0-6-7,6 0 5,0-7 0,12 6-2,-12-6 2,36-19-2,-4-4 5,21-15-1,-1-3 1,6-5-3,3-5-1,-6-1-2,32-18 3,-32 20-1,8 1-6,17-24 6,-25 22-3,27-20 7,-23 18 0,-4 0-3,3 0-1,-3-1-2,-4-1-2,4 1-1,-6 0 2,-3 3 2,-1 1 1,0 8 4,-15 8-10,0 5 3,-5 1 4,-9 10-5,-1 1 6,-4 4 2,-8 2 0,3 3 2,-6 0-2,0 8 1,0 0-3,-20 0 0,-2 12 0,-12 6 0,-7 9 0,-12 9 2,-4 3-5,-1 6-2,0 4 7,-4-1-4,-23 22 7,30-22-12,-28 23 7,25-16 0,-24 18-1,26-26-1,1 5 2,-1 2-1,3 1-2,-2 3 0,-3-6 0,6 2 6,0-7-4,5 2 4,16-13 4,1-6-5,5 3-4,2-7-1,7-5 4,3-5-7,4-4 3,6-3 0,0-3 2,3-6-2,0 0-1,0 0 4,53-25-1,-15 3-1,15-17 3,3-7-3,8 1 2,24-20-2,-29 20 0,34-22 8,-31 20-7,29-21-5,-26 21 1,-1 0 4,24-18-1,-30 21-2,2 2-1,4-6 5,27-12-3,-30 18 3,-3 2-1,5-4 1,-5 0 0,3 1-2,-3 1-4,3 1 4,-3 4-3,-2 1 5,-1 5-10,-17 10 3,1 0-3,-3 3 4,-3 3-2,0 0 7,-8 6 0,-3-3 0,5 1 4,-4 3-9,-7-1-3,0 3 1,-1 0 6,-4 1-2,2 1-2,-4 1-1,-9 3 7,11-4-5,-11 4-1,9-7 1,-9 7 15,7-2-17,-7 2 0,0 0 8,0 0-5,12-1 1,-12 1-3,0 0 3,0 0 6,0 0-9,0 0 9,0 0-13,-28 25 4,14-17 10,-2 6-11,-13 5 1,-3 5-4,-7 3 2,-10 11-5,-10 1-6,4-1-3,-9 3 0,6 0 6,-5-2 0,2 3-4,0-6 1,3 1 8,6-1-2,10-13 4,6-3-3,6 2 5,11-11-4,6-4-4,4 0 2,-2-1 2,11-3 1,0-3 1,0 0-2,0 0 4,33-17-2,0-1 4,0-5-2,8-2-4,14-7-5,1 4 3,-1-3-4,0 3 0,-13 5 1,13-9 9,0 1-7,-13 9 1,-3 2 1,-1 0 0,1-1 3,-6 2-2,-3 6 2,-8 0 2,-10 7-1,2-2-1,-4 6 2,-4-1-2,-6 3 3,0 0 0,0 0 0,0 0 2,-25 35 2,1-14-6,-8 3 2,-3 4 2,-4-2 3,-10 10-1,-4 3 1,1-7 2,2 3-4,0-1 4,12-4-4,-15 2 2,18-6 1,3-4 4,5-2-3,11-6 4,0-4-2,7-3 0,-2 1-3,5-4-1,6-4 0,-6 4 4,6-4-1,0 0 3,0 0 1,42-14-8,-20 4 1,11-7 2,0 3-5,3-2 2,6 0-2,-7-3-1,4 1 7,3 0-6,-3 0 5,-1 1-6,1-1 3,-3 2-3,0-2 3,-6 3-5,2 5 6,-9 0-4,-1 2 2,-8 2 0,1-2-2,-5 5 2,-4 1-2,-6 2 5,0 0 0,0 0-5,0 0 3,-12 30-1,-12-7 0,-4 5 7,-5-1-5,-3 5-1,-8 5 3,-6 4-1,3 8 0,0 1 1,-5 1 6,4 4-8,-4 2 4,-19 22-3,29-26 0,-3 4 0,9-7 0,-2 1 4,14-16 2,4-2-4,4-4-2,10-9 2,3-1-1,3-2-1,9-9 3,-2 0-1,10-8 1,8-6-3,8-10-2,22-15 3,3-7-4,3-5 4,1-2-4,3-3 3,-7-1-1,6-2-5,-4 2 4,-2-4-5,-3 5 6,-4 1-4,-2 6 2,-4 1-2,-9 9 3,-6 5 0,-2 3-3,-1 1 7,-11 8-2,-1 4 0,-7 1 0,1 5-1,-5-2 3,-4 6-1,0 0 1,0 0-4,0 0 7,-39 28-7,13-5 1,-7 7 0,-2 1-2,-8 12 1,-2 8 0,-4 0 6,-3 5-1,-23 24-1,2-4-5,2 3 0,-1-1 0,20-21 3,-26 22 0,23-22 0,-16 24-2,26-30 15,-1 0-5,4 0 12,20-13-4,-4-3-1,13-6-2,5-4-2,8-6-4,0-6 3,5-2-8,7-6 4,10-6 0,14-9-2,3-8 1,23-15 4,5-9-4,29-13-6,1-4 1,-6 3 5,-24 11-2,24-20 17,-3 1-25,-24 18 1,27-21 2,-30 21-4,33-16 3,-25 22 4,-2 1-3,-2-2-2,-3 8 0,-3 4 1,-17 10 4,0 1-5,-6 5-2,-1 3 5,-9 4-2,-4 4 1,-9 0 0,1 4-2,-8 3 3,-3 2 2,-3 2 1,-3 6-10,-8 6 8,-14 7 3,-3 5-3,-19 10 1,-3 1-5,-4 1 14,-3 2-16,-5 1 6,-35 20-1,33-23-2,-24 21 0,19-21-2,-19 20-1,24-18 2,0 2 3,1-5 0,8-7 3,21-9-2,1-6 11,14-7-12,2-3-3,10-4 0,1-2 2,6-6-7,0 0 8,0 0-4,36-6 1,-1-8 2,4-6 1,19-15-4,3 2 4,8-7-3,31-11-1,-2-4 8,8 2 0,-4 5-3,4-3-4,-5 0 4,-29 16 6,27-12-6,-27 12-3,-3-2-1,-2 2-5,1 5 13,-3 1-7,-7 3 1,-15 8-1,-4 0-3,-4 5 8,-9 1-3,-13 8 5,2-2 5,-7 2 3,-2 2-1,-6 2-3,0 0 5,-29 12-6,-1 4-3,-8 2 3,-23 9 2,-5 4-12,-1 4 7,-5 2-4,-32 15 11,7 4-11,-8-1-6,0-1 5,0 0-4,2 7-3,-4-2 7,2-2-1,12 3 0,31-21 6,10-10-6,18-7-2,14-8-5,10-4 5,4-6-3,6-1 4,0-3-1,0 0 9,48-28-1,-12 2-10,22-10 3,7-9-2,29-18 3,0 10-6,-27 12 2,32-17 2,-5 3-9,-27 14 2,27-16 1,-26 17-1,1-1 3,22-20-8,-34 20 6,5-1 7,0 3-5,-4 1 0,4 3 2,-8-1 6,-12 13-9,-2-5 3,-1 6-2,-3 1 7,-2 4-4,-16 4 4,3 1-2,-11 5 3,1-1 2,-5 4-6,-2 0 6,-4 4-5,0 0 0,0 0 3,-31 23-4,5-5-2,-8 4-1,-2 4 4,2-1 1,0-1-1,1 0 1,10-3-3,10-6-2,7-4-9,3 0 10,3-5-4,0-6 4,22 6 5,4-9-7,10-5 3,10-8-4,18-8 6,8-7-3,2-3-8,29-17 4,-31 21 1,32-26 0,-34 20 5,34-15-4,-35 13-3,28-17 4,-25 18 7,22-19-7,-33 21-6,3-6 7,-3 6-2,-1-1 0,-2-2-1,-6 4 5,-13 9 1,-6 4-2,-2 0-2,-9 6 6,-5 4 1,-7 3 13,2 1-6,-7 2 2,-5 5-4,0 0 0,0 0-4,-38 8-5,1 5-6,-5 7 12,-19 7-6,-6 3 3,-33 17 0,2 3 1,26-11-2,-29 14 0,5 5 4,26-19-4,-27 26 5,33-22-7,-2 8 4,8-3-3,6 1-4,7-2 6,12-13-1,14-5 3,-3 0-4,14-9 0,5-6 4,3-2-8,8 0 7,4-6 3,4-4-6,11-4 6,12-4-5,2-4 5,9-6 0,9-6-6,1-3-2,1-3 7,-3 4 0,2-1-10,-2-3 12,0-3-3,0 2-3,4-1-6,-7 4 7,0-4-2,-13 9 19,-2 3-24,-4 0 6,-2-1 3,0 3-9,-13 6 3,2 0 5,-10 1-3,2 5 2,-5-1 0,-4 0 1,-6 5 2,0 0 4,0 0-7,0 0-3,0 0 1,-44 29 0,11-12 9,1 4-7,-3 5 0,2 0-16,-6 3 17,6 2 4,0 3-5,-11 5-2,12-5 3,6-1 2,-1-1-2,1 1-3,7-6 1,4-8 2,5 2-2,2-10-1,2 1 1,6-3-1,0-9 8,6 10-10,-6-10-1,21 0 2,0-7 3,12-5-5,1-5 4,3-4-4,4-1 3,0 0-1,13-13-9,-14 12 1,-2-6-3,-1 1 12,11-10-6,-16 12-2,4-2 2,-3 2-2,-2-3-7,-1 3 6,-3 6 8,-11 4-2,-2 5 1,-4 1-1,-2 2-3,-5 2 4,-3 6 0,0 0 3,0 0-1,0 0-6,-42 9 2,14 6 1,-8 2 2,2 3-1,-4 4-3,-12 12 3,0 1-2,4 4 5,-3-3 4,4 3-7,2 1 9,-2 0-6,17-8 3,-4 1 1,6-3 1,-1-2-2,6 1-5,6-11 5,5 1 1,4-8-4,3-2-2,3-1 7,0-10-3,15 7-5,1-8 6,8-7 0,15-8-2,2-4 5,15-8-4,0-1 8,-14 6-9,13-10-2,-16 10 2,15-12 2,-16 8-4,12-9-1,-15 11 4,0-3-8,-3-1 1,1 3 4,-7 2-2,-7 7 2,-4 1-2,-6 6 7,-2 0 9,-5 1-18,-2 3 0,0 6 0,0 0 5,-34 1-4,8 8 4,-11 8-5,-5 7 4,-9 5-3,-2 6 5,-4-4 0,0 6-5,-2-1 4,-4 6-4,-1-1 10,1 1 14,5-1-28,6 1 5,4-7 1,14-5 18,6-3-27,-1-5 4,13-5 5,7-7-1,-2 0-4,10-4 4,1-6 2,0 0-1,0 0 0,40-10 2,-7-8 2,3-7-3,18-8 11,2-3-17,-4 1-2,-17 3 8,17-5-3,-13 9 2,13-10-1,-1 0-6,-16 8 11,13-11-5,-2 1-2,-13 11 2,-2-5 1,2 3 1,-7 4-6,-2 1 2,-11 6 6,0 3-2,-7 6-3,-3 2 2,-6 1 5,3 8-4,-19-6 2,-5 8 7,-9 7-15,-10 4 3,4 4-3,-20 14 1,0 3 1,-2 1-2,-4 4 2,-5 1 11,-23 19-10,27-18 1,-29 15 9,34-13 2,-8-2-9,5 3 4,0-1 5,1-7-1,16 1 0,15-13 1,7-1-2,9-9 2,4-4-5,4-2-1,7-1 8,1-7-5,0 0 2,31-7-4,2-11-2,22-14-2,3-5 1,3-10 2,27-15-1,-25 15-4,-2-4-5,29-19-2,-29 24 4,-3-6-4,24-21 5,-31 25-4,-2 1 1,-3 1-1,-13 11 5,-8 2-11,1 1 8,-7 6 6,-9 5-3,-1 3 3,-9 4-4,-3 2 5,-7 4 8,-11-1-14,-4 5-3,-13 5 7,-5 3 0,-8 4 0,-13 6-2,-4 2 3,4 8-1,-2 1-2,-7 1 0,1 3 6,-29 16-3,26-8-4,-28 14 5,32-13-3,-31 19-8,38-22 11,6-2 10,16-8 0,8 0-2,3-4 5,14-6-8,8-4-3,2-1 1,4-5 5,3-5 12,0 0-19,42-5 4,-9-8-6,13-7 5,18-14 1,4 2-6,4-8 2,22-13-4,-30 17-9,-1 0 11,2-1-1,-2 2 4,-3 0-1,-1 3 5,1 0-7,-20 9 4,-2-2-3,-1 1 3,-4 4-5,-12 6 10,-5-3 2,-7 7 3,1 0-2,-7 2-5,-3 8-3,0 0 7,-21-16-13,-2 15 6,-12 4 3,-2 1-5,-6 1 6,-2 4-5,-1-1-5,-15 7 2,-5 1-3,-4 0-2,-2 0 10,4 0-5,-7 6 5,-5 0 15,8 0-26,-1 0 0,7 1 4,5 0-1,19-8 2,8-5 14,9-1-16,13-2 9,1 1-11,-2 0 1,10-2 1,3-6 6,0 0-5,25 6-1,-1-7 5,12-5 1,4-5 0,7-1 0,18-8-6,4 1 4,1-4-2,-2 1 7,-6 2-4,3-2 1,-20 8 1,19-6-6,-6-1 0,-15 7 8,2 2-8,-3 0 5,0-3-2,1 1 9,-7 3-8,0 1-7,-11 3 4,-1 2 4,-9 2 2,-5 0 3,4-3-1,-8 4 1,1-2 8,-7 4-14,7-10 1,-4 4-1,-3 6-2,0 0 11,-14-20-3,2 13-4,-2-3 2,-10 1 2,-4 4-23,-8-2 15,0 4-3,-5 3 4,-1 0 5,-4 3-8,1 2-11,-4 0 11,-15 10 6,4 0-3,-4-1-6,3 2 5,16 0 14,-1-3-18,-16 7-7,16-4-4,-15 3 3,19-5 10,-1 0-14,-2-3 2,10 4 0,2-4 3,7-1 1,4 0 3,6-2 1,7-1-4,-5 0-2,10 1 11,-5-2-10,9-1-1,0-5 3,0 0 5,16 15 1,4-12 3,2-3-2,17-2-13,4-3 13,0-1-3,1-4 4,23-8-2,-21 8-4,19-9 8,-6 3 1,-12-2-7,16 0-1,-18 6 7,0-2-8,-1-3 11,-1 3-3,-1 0-5,-1 0 3,-3-1 0,-3 3-5,-13 0 6,2 2 1,-5 2 1,-4 3 5,-1 0 14,-7-3 6,-4 4-3,-3 4-13,0-11 0,0 11-2,-19-11 15,-1 5-12,-5 1 2,-11 5-3,-6-2-8,-7 0 1,-15 2 1,1 0-2,-5 2 3,-2 0-7,-2 0 2,0 0-5,-2-2 9,2-2-10,2 4 0,0-2 5,3 1-7,21 0 27,-5 1-23,6 1-1,2-2 6,4 1-1,4 0 4,9 0 0,-1 0-9,2 0-4,6 0 5,2 0 7,1-2-7,2 2 1,-1 1 0,-1-1 12,3 2-17,-7-1 6,7 3 6,-4 0 3,1-1-8,-2 3-5,-1 0 7,-1 3 2,4-1-7,2 0-6,1 0 6,4 0 3,2-2 2,1 0-6,6-2 3,0-6-3,0 14 2,7-5-2,-1-5 5,13-1-2,4 1-4,-1-1 22,11-6-21,6-1 11,3-2-10,-2-4 5,2 1-5,-1-2-4,7-1-4,-2-2 12,4-1-4,14-3 2,-20 4-1,3-1 3,-3-1-2,1 1 5,-5 2-8,-5 1 2,-3 2 0,-5 0 3,-10 4 2,2 0-8,-7 2 16,-1-2 1,-3 3-13,-3-1 0,-5 4 3,0 0 0,0 0 9,0 0-11,-27-10 4,11 10 5,-10-2-12,1 2 1,-12 2 7,-1-1-7,-5-1 3,-2 0-2,4 1 5,-1 3-2,-4-4 8,2 2-2,-6 0-8,8-2-7,3 1 5,-1 2-1,-2 1 3,8-2-3,-5 0 19,3-1-14,3 2 0,4-1-2,3-3 4,1 2-3,-5 1-2,-3 0 2,6-2 8,-1 1-11,3-1 8,-2 1-7,-6 2 1,8 0 2,-4-1-7,6 2 1,-6 1 2,7-1 3,-5 0 3,5 0-5,-4 0-4,4 0 3,1 2 3,-1 0 3,-1 0 2,10-1-8,-2 1 7,-3 2-8,0-3 4,-1 2 1,-1 1-7,1 0 9,3-2-8,2 0 6,-2 2 2,-7-1-1,10 0 6,-6 0-9,-1 4-2,4-6 5,-1 3-2,5-1-13,-4-1 14,3 0-3,-1 3-1,2-4 2,2 1 1,1-1 4,-2 0 2,2 3-14,-4-4 2,3 2 14,-2 0-7,4-2 1,8-4-3,-15 6-1,8 0-1,-5-3-3,4 1 13,3 1-5,-3-1-3,-4-1 1,5 0-5,7-3-1,-15 7 5,7-3-3,-1 1 6,-4 0-3,2 0 5,0 2-10,0 1 7,-1 1-2,-1-3 1,2-1-3,-1 2 1,2 1 1,-3-1 1,1 0-5,-2 3 4,8-5 8,-1-1-15,-2 1 6,1-1-2,8-4 0,-12 9 5,9-5-5,3-4-1,-7 8 4,7-8 4,-6 4-6,6-4-7,0 0 8,0 0 1,0 0 2,0 0-5,0 0 0,0 0 4,0 0 0,0 0 0,30-8-4,-18 2 3,4 0 6,4-6-9,-1 1-4,6 1 8,-1-2 9,-1 0-8,9-3-5,4-1-2,-5 0 8,2-2-7,3 2 5,0-4-1,0 1-4,2 1 2,-2-2-3,0 3 4,3-1 2,0 3-4,-1-3 2,4 4 4,-3 0-2,-3 0 2,-1 3-8,-2 1 3,3 0 5,0 4-2,-14 0 23,7 2-17,-3-1-11,0 2 2,1 0-3,-2 0-2,-3 2 2,8-1 7,-7-2 1,2 2-10,0 2 6,-4-1 2,4-1 2,1 1-5,-2 2-1,1-1 12,-3 2-10,5-2 5,-1 1-13,-1 1 12,-1-2-4,1 0-5,2 0 3,-5-2 6,4 2-8,-1 0 8,-3 2-4,2-1 3,-1-1-5,-1 5 0,2-5 0,-2 3 3,4-2 0,-4 2 4,2 0-1,-2 0-9,-2-1 10,-1-2-2,-1 4 0,0-3-8,1 0 4,-5 1 9,-2 1-20,1-2 12,3 1 1,-7 0 1,5-2 0,-4 2 9,-1-2-9,-9 0 9,17 3-11,-8-2 2,-9-1 6,10 0-1,-10 0-18,0 0 15,13 2 5,-13-2 2,0 0-1,0 0 2,0 0-2,0 0 3,0 0-6,0 0 9,-21-24-11,10 14-1,-3 3 1,-5-5 4,-1 1-4,-5 0 7,-8-1-3,9 0 1,-7-3-5,-2 1 4,0 2-6,-4 0 1,3-1-20,-2 1 23,-3-1-2,0 2-2,-2 1-3,-1 2 7,0-2-9,-1 2 5,-2 1-3,0 0 0,2 1 3,-2 1-6,4 3 16,-1 2-10,5 0-11,-5 1 11,6 2-4,-3 3 4,5 0-3,1 4-1,-3-3 0,11 2 0,-8 2 1,6-5-1,-4 6-3,4-4 7,2 1-3,-5 8-4,5-8 8,2 3-5,-1-2 6,-1 3-5,3-1-1,2 0-2,1 2 5,0 0 4,-4-1-18,7 2 12,-4-2 2,4 1-1,-3 1-6,2 0 2,1-2-2,2-4 3,2 4 6,-1-1-5,0 2 0,-1-3-8,-1 1-12,-1 2 14,2-4 13,1 3 1,1-4 3,-7 6 10,2-3-20,-2-1 1,3 2 3,-1-1-1,-2-1 0,5-1-2,-5 0 5,3 4-9,4-2 4,-2-3 5,1 1-3,1-2 3,1 4-8,-8 1 5,7-4-4,2 3 2,-1-3-2,-1 2 2,2-2 5,-4 4-6,5-1-1,-4-2 0,4 2 3,-7 2-5,2 2 6,2 0-3,2-4 2,-4 1-1,-2 5 1,0-2 2,1-1-4,1 1-2,-5 1 3,5-2 6,-2 2-7,0 1 1,4-2 1,-2 0-1,1 1-1,-4-1-3,6 2 6,-3-4-3,-2 4-12,7 3 17,-2-4 0,-2 2-5,1 0 5,2-3-7,-2 1 7,4-2-7,-1 0 2,-1 2-1,1-1-1,1 2 0,-1-5 3,2-2 6,1 0-5,3-5 1,-3 1-4,6-7 1,-3 10 1,3-10-1,-4 9 1,4-9-1,0 0 3,-6 6 3,6-6-6,0 0 0,0 0-1,0 0 2,0 0-7,10-32 6,-10 23-9,0 9 7,0-16 0,3 7 5,0-6-1,0 4 2,0-3-7,0 3 3,-3-2-3,4-3 8,-1 3-5,3-3-1,-3 1-3,3-7-2,2 3 3,-2 2 4,1-8 1,-1 3-16,5-9 16,-5 11-5,3-4-2,-2 2 4,5-7-1,1-1 6,1 2-10,-5 5 4,10-3 8,1 1 7,-7-3-14,6 9-1,1-9-3,2 4 8,2 1 1,1-1-6,1 2 3,0-2-3,3 3 1,4-2-12,-4 1 16,6 2-2,-2 1 0,2-1 1,-2 2-2,0 2-18,1 1 27,2 1-8,0 2 1,-3-1-6,2 4 12,-2-1 1,3 1-3,-11 3-23,8-2 9,-7 3 6,-1-2-3,2 3 5,1-2 1,-4 2 4,1-4 1,5 2 13,-7-1-26,2 2 5,-3 2-1,2-1 5,2 2 5,-4 0-4,0-1 7,1 3-5,-3 0-3,-3-1 5,5-3-10,-2 3 2,2-2-3,-3 0 3,4 2 1,-1-3 4,1 0-7,-3 2 16,3-3-14,-1-1 4,1 1-3,0 1 4,3-1-5,-1-1 6,0 2-5,-1-1-6,-1-1 11,2 1-15,-4 1 15,-2-2-7,4 2 5,-1 0-2,0 0 0,2-1 0,-6 4-6,5-4 8,-3 2 20,3 0-26,-10 0 2,7 3 7,-4-1-8,2-1 0,6 0 9,-5 2-5,1 0-2,-6 0 6,7 0-1,-1 0-3,2-2-3,-3 2-2,4-2 7,-7 2-8,7-2 11,3 0-3,-6 1-4,5 0 2,-2-2 16,0 1-20,0-1 11,-1 0-7,-2 2-4,3-1 5,0 0 1,2-2 3,-5 1-7,-1 2-5,3-2 13,-5 3-7,-1-1-7,1 1 6,-1 0 0,0-3 3,-4 3-4,2 3 5,2-6-7,-4 6 16,-5-3-14,8 0 3,-15 0 0,17 1-6,-10-1 6,-7 0-2,17 3 2,-8-3 4,-9 0-3,19 0-4,-9 0 4,1 0 1,-2 0-3,-9 0-1,22-2 4,-11 1-3,1 0 0,1-2 3,-13 3-8,16-3 2,-4 0 3,-12 3-2,15-2-1,-15 2 0,12 0 2,-12 0 3,9-1-3,-9 1 4,0 0-3,11-3 3,-11 3-13,0 0 19,0 0-5,0 0 3,0 0-9,0 0 6,0 0 1,0 0-5,0 0 0,0 0 3,0 0-6,0 0 6,0 0-1,0 0-4,-33-7 14,24 4-11,9 3-4,-23-4 2,9-1 0,-4 2 6,1 0-7,-2 0-7,2 1 12,-5-3-6,-2 2 0,-1 0 5,2 3-4,-2-1-2,-2-1 0,5 0 2,-5-3-15,2 1 20,-1 2-4,4-1-3,-2 3-6,2-4 8,-1 2 12,7 2-15,-6-4-1,-4 3 11,5-1-7,-4 4-9,3-2 0,-2 1 13,1-1-3,-2 1-1,3 2 6,-4-1-4,2 2-1,-1 0-5,0 2 9,-2 2-6,0-4 5,-1 1 0,2 2-20,1-1 16,-2 1 4,2-1 1,-2-1-5,-1 1-1,4-1 3,-9 5-9,-1-4 8,7-2-2,-6 4 2,8-2 3,-10 0-1,6 0-3,5-1 1,-11 2-3,9-2 2,-7 3 5,4-4-8,4 4 6,3 0 6,-2-2-11,-2 0-1,4 0 5,1 0-6,-4 3-12,2-1 17,1 0-1,0 0 6,1 2 3,-2-2-14,1 1 5,3 1-1,-1-1 8,1 0-7,0-1 6,5 2-3,2-4 7,-7 5-16,5-2 6,1 1 2,-3-1 2,-1 3-2,5-4-2,-1 0 7,-1 2-5,-2 0 4,1 1-5,-1-1-2,-1 2 1,4-2-3,-4-1 8,2 5-8,2-6 4,3 1 3,-7 2 3,8-3-9,-4 0 1,-1 3 3,3-5 3,-6 2-3,1 4 4,5-3-2,-7 0 2,2 1-4,0 5-6,-7-4 2,7 2 6,-1 1 0,-5 0-2,3-2 3,2 3-6,-5-1 4,2 0 13,0 1-16,0-3-2,1 2 4,2 1 0,-2 0 0,3-1 3,1-2-3,-2 3-4,7-5 3,-5 2 2,-1 1-2,-1 1 3,4 0-2,-1 2-4,-2-2 3,4-2 3,-1 4-5,-4-1-2,1 1 2,1-1 9,-2 0-1,-2 1-7,6 0 11,-7 0-10,7 0 9,-4 4-14,1-6 6,-2 2-3,5 0 5,-7 1-8,10 0 8,-4-3 1,2 0-2,2-2 0,-2 6 17,2-6-16,-1 1-5,2 6 13,-1-3-13,4-3-2,-3 4-2,1 4 9,-3-4-7,3 2 6,2 1 4,-1-2-5,-2 0-8,3 4 8,-2 0-3,5-2 17,-6 1-18,5-4 2,1 4 2,0-4 1,0-2 3,0-2-4,-2 0-6,2-3 4,0 2 10,0-1-8,1-1-7,-1-4 11,-3 4-6,4-3 2,2-7-3,-3 13 9,0-6-12,3-7 11,-6 8-4,6-8 3,0 0-6,-1 10 8,1-10-6,0 0-4,0 0 22,-2 7-18,2-7-3,0 0-8,0 0 7,0 0 5,0 0 2,0 0 2,0 0-7,0 0 2,26-23-4,-16 14 11,5-4-5,-5-2-4,10 1 0,-1-2 2,9-2-7,2-3 7,0 3-2,6-3 3,3 2-5,5-1 6,15-6 10,-18 10-12,9 0-4,-6 1 7,2 3-8,-1-1 10,-3 2-8,-6 3-2,3 4 3,-4-1 5,-8 4-3,-1 1-4,-1 0-3,-4 2 2,1 4 6,-5-2-8,-6 4 1,3 1 1,-5 4 10,-2 2-17,-1 7-5,-3 7 16,-6 5-10,-6-4-3,2 9 6,-5 4-4,-7 11 2,2-13 3,-5 12 14,1 4-22,-1-5 1,2 2 0,1 1 0,5-15 3,-1 15-2,2-14-5,3 0-8,1-1 7,1-1 1,2-1 3,6-5 0,3-7 0,0-2 2,5 5-3,-2-7 1,1-1-7,9-5 5,2 4-5,2-5 3,7 2 2,5-2 1,4-3 1,3-2 4,6-3-4,-1-1 4,3-3 0,20-5 2,-2 0 5,4-4-5,1-4 4,5 0 7,-7-6-12,4 2 6,2-3 1,-2 1-1,3-8 3,-1 2-2,1 1-1,-5-2-1,-2 6 1,-6 4-5,-19 5 6,5 1-1,-10 7 0,-11 1-2,-1 5 1,-4 3 6,-6 6-2,-5 2-4,-8 5 4,-9 12 3,-8 3-2,-10 14-3,-10 6 1,-5 8 2,-2-2 4,-22 24-3,-3-6 3,-1 1-4,-1-3 0,-4-1 4,-2 4 0,-7-5-2,3-2 0,-7 3-1,-1 0 1,1-2 2,1 3-2,-1-1 2,5-5 1,-1-1-3,26-20 10,3-6-4,10-2 4,12-14 1,11-3-6,6-11-7,7-3 8,9-7-1,7-1 1,9-5 3,17-8 9,12-10-15,18-9 1,1-8-1,31-12-4,-28 11 18,29-23-26,3 8 9,-2-1-4,-31 17 6,32-16-8,-30 15 0,3 3 2,1-1 10,-10 5-3,-1 7-10,-19 9-3,-2 2 4,-10 6-3,-7 2 1,-4 6 3,-9 0 3,1 5-6,-8 6 6,-3 9-4,-6 9 0,-5 3 4,-10 1-1,-5 17-2,-9 1 6,-4 3-2,-2 0 0,-3 4 0,-3 0-5,-1 1 4,-24 23 3,25-27-6,-9 2-4,-12 20 5,13-21-1,1-1-2,-21 21 4,27-25-2,10-6 0,8-16 2,7-2-4,7-10 4,7-3-3,6-7 3,6 0 0,4-8 3,16-3-1,13-10 15,4-6-9,21-9-2,8-8 0,32-15-7,-7-8 5,-27 19-3,34-18 1,-38 16 5,34-15-9,-33 17 7,3-3-6,-3 4 3,-3 0 0,-7 3-1,-15 12 2,-3 2 1,-5 3-2,-13 5-3,-6 3 4,-5 2-1,-1 4-1,-9 3-2,0 0 8,0 0-1,-33 13-10,2 1 3,-5 10 3,-19 5-5,-3 6-3,0 0 4,-5 7-2,-4-1 0,-30 18 8,3-3-9,3 1 3,0 0 5,-3 2-5,30-12 0,-37 11 3,7-2-4,29-12-1,4-8 6,6-2-3,16-15 1,10-6 3,9-5 12,7-6-6,10-8-1,3 6-7,13-31 3,13-5 2,15-18 1,34-24 1,-1 0 1,-14 25 5,24-23-16,-1 3 4,-25 24 1,24-26-1,-1 2-2,-26 23 1,24-24 4,-28 24-5,-2 4 9,2-3 1,-8 6-9,-12 13-3,-7 7-2,-6 10 1,-8 2 6,-4 5 2,-3 1-8,-3 5 3,0 0 0,0 0 5,-44 32-2,12-7-2,-14 19 0,-5 2 1,-4 4 1,-3 2-9,-27 25 6,3-4 3,-1 3-6,0-3-1,-3 2 5,-5 8-3,-3 2 7,0 3-2,3 3-4,11-8 1,8-3 1,23-26-7,7-3 5,14-12-2,8-9-2,10-8 8,4-7-6,9-4 4,10-8 2,4-7 1,17-12 0,21-18 5,3-13-7,24-21-1,9-10 0,0-5 1,-4 1-2,7 2 1,-3 3 4,0 0-1,-3 6 1,-5 2-6,-2-4 6,-25 22-3,22-23-4,-24 20 3,4 1 7,-3 5-2,-9 9 5,-10 9-2,-2 11 7,-10 9-12,-4 2 7,-4 4-7,-7 4 1,-9 0 0,7 16 1,-7-16 1,-13 47-9,-3-11 12,-13 16-13,-1 4 4,-8 2 6,-7 4-7,-18 22 4,-4 1-4,2 0 1,-3 5 1,0 2 1,-7 2-1,4 3-7,-7 1 4,7-3 12,3-7-15,9-4 4,23-28-2,8-3-2,8-14 6,10-3-1,7-3 1,6-11 2,4-7-5,10 0 0,5-8 1,14-10 4,9-7-10,23-18 5,4-10 8,37-22-6,-8-4-2,6-4-8,-7-5 13,6-4-5,-1-2 13,2 0-10,2 1-1,-3 5 5,0 0 4,-5 13-7,-7 3 5,-33 22-7,0 4 5,-17 11 0,-4 0 0,0 5 0,-7 2-6,-9 7 4,-9 5-3,-3-3 3,-12 4 3,13 8-4,-13-8 2,-9 28-6,-12-2 5,-7 8 3,-15 10-9,-5-1 3,-1 1 0,-12 4 3,2 2-6,-3-3 2,-32 20-5,6 0 0,-2-2 0,32-19 4,-39 24-1,6-9 1,32-20-1,-3 1-4,7-3 2,18-17 5,4-2 3,14-9-7,5 0 0,5-7 2,2-3 4,7-1-1,0 0-3,0 0 4,33-31-2,-5 7 0,5-5-3,16-7 6,6-5-6,0-3 7,4 1-2,5-6 3,-3 0-9,27-16 7,-27 18 1,2 1-5,1 0 2,22-18-3,-29 23 4,4-3 4,-9 6-6,4-1 4,-18 10 1,-2 2 0,0 5-1,-8 2-1,-11 6-1,-4 6 2,-3 2 0,-2 0 9,-8 6-9,0 0 2,0 0 4,0 0-6,-28 25 0,-1 3-3,-7 1 1,-11 16 2,-7 0-5,-1 4 5,-29 24-1,26-25 0,-25 22 1,23-19-9,-26 24 1,1-2 4,3-4 0,28-26 4,2 1-4,16-12 13,10-6-10,0-2 4,14-12 2,1 0 6,8-4-12,3-8 4,0 0 1,0 0 1,0 0 3,70-32-9,-19-5 1,7-2 2,29-27-6,-2-1 11,6 0 0,-2-3-5,-1 1 12,-6 0-19,5 4-2,-4-2 5,-23 20-2,31-19 7,-31 19 4,-1 0-6,5 6 8,-9 1 3,-1 1-11,-20 13-2,-2 5 0,-10 7 2,-8 6 10,-7 0 2,3 2-4,-10 6 0,0 0-5,0 0 0,0 0-1,-34 22 5,-2 2-14,-2 3 10,-16 16-14,-1-3 10,-5 7 2,5 2-1,-3 2-15,-24 19 11,0 0-1,24-19 6,-26 22-3,2-1-3,21-24-3,0 4 0,4-3 1,5-1 0,1-6 11,21-14-11,5-6 1,9-6-3,10-5 0,3-3 1,4-5-1,-1-3 3,0 0 0,52-26-1,-13 0 1,21-19-2,28-19 0,1-4 5,-7-7-3,-1 2 0,-23 20-2,30-28 7,-12 8-4,13-2-1,-33 20 5,27-23-1,-2 5-2,-29 19 2,0 0-1,2 2 0,-4-1 1,-2 5-1,-15 16 2,-8 2-1,-2 8-3,-10 7 3,-2 3 4,-2 2-3,-9 2-1,0 8 6,0 0-6,0 0 12,0 0-17,-48 25 3,15 0 3,-4 3-1,-17 12 6,-3 6-5,1 1-2,-7 2-3,-26 24-6,4-4 2,3 9-5,-1-3-1,-3 0 4,8 1 1,4-2-1,20-18-1,-1 0 1,3-1 7,10-8-5,15-11 0,-1-5-2,11-5 0,7-9 1,4-3 4,3-2-11,6-2 5,-3-10 9,16 0 0,7-10 6,10-8-13,5-9-13,21-18 26,0-3-8,26-23 0,-3-6 1,0 1 6,-1 5-9,-4-10 7,7 4-8,-4 1 11,-4-4-7,-1 4 5,-8-7-9,-1 0 10,-4-2-3,-23 27 1,3-5 2,-5 4-10,1 7 6,-18 17-3,1 1 6,-6 5-11,-3 7 7,-4 7 3,-5 3 5,1 6-1,-4 6-4,0 0 2,0 0-5,-19-15-1,19 15 1,-32 21-1,11-7-1,-11 8 2,0 4 3,0 6 0,-9 12 1,-2 7-9,3 4 2,-5 4-11,3 4 15,-16 24-2,22-24 3,-4 0-2,-11 27-6,16-28 7,5 2 3,-2 0-4,7-2-2,1-5 3,12-15-4,0-3-5,5-3 9,5-5-1,1-5-5,1-8 2,3-3-8,1-3 5,1-5 2,-5-7 8,28-3-1,-7-10-3,7-12-3,5-10 5,13-14-7,1-8 19,0-5-14,1 0 1,15-27-13,-23 30 12,14-32 3,-23 24 4,12-32-6,-8 2 2,-3 1-6,-3-2-4,-5-8 4,-1 8 1,7-1 4,-7-7-3,-7 1-8,2 6 3,-5-4-7,-2 34 10,-2-4-1,-2 2-12,-4 4-13,-1 6 14,-7 18 2,-1 4 1,0 7 3,-3 10 4,-4-9 0,4 17 2,-2 4-6,1 1 9,1 0 7,-1 5-9,10 4 1,-23 4-2,11 6-3,-1 10 1,-5 10 6,3 8 16,-3 16-28,5 7-3,1 5 12,0 6-1,3 1 8,-1 31-2,2-33 4,-1 2 1,6 0-5,-4 28 13,5-34-6,-1 1-1,-1 4-4,2-4-5,-2-3 6,-2-2 6,1-2-9,-1-1-1,3-16 3,2-2-1,-1-1-3,1-2 2,1-2 10,1-2-14,1-4 14,1-8-15,1-1-4,1-8 11,2 1-5,-2-2 0,1-6 4,-6-7-10,16 6 0,-5-7 2,-11 1 0,32-22 4,-5-2 0,-3-8 2,7-17-5,-2-6 0,-1-7 5,-6-6-3,10-34 10,-7 2-12,-4-1 2,3 2-9,-15-7-9,0 0-14,-2-5 3,5-1-10,-7-4 0,1 0-4,-6-2 1,0 11 2,3 6-1,-11 33 3,4 0 5,-4 1-3,4 5 10,-5 5 1,0 14 6,3 1-7,-5 7 11,2 2-1,1 5 8,-3 8 8,5 6 6,-1 0-7,-4 4 3,1-1-4,1 5 1,0 2 5,3 2 2,6 2-10,-18 10 4,9 2 1,3 7 3,-4 4 7,5 10-9,-1 4-2,5 6 13,-2 18 4,7-1 3,2 1-2,-1 5 16,8 2-4,1 1-7,5 1 6,0-3 2,2 2 0,2-2-4,0 0 7,1-1-9,-3-4 4,0-3-9,0 1 7,0-6-3,-6-14-2,0-1-7,-2 2 3,-1-2-2,-2-4 2,-1 0-7,2-6-7,-5-5 5,0-11 2,-2-1-7,2-2 8,-6-10-7,11 20 1,-11-20 5,0 0-3,0 0 4,0 0-6,28-33 3,-18-1 1,1-4-2,-2-19 7,0-3-30,-8-5 20,-1-8 0,-1-31 5,-5 3-7,0-2 0,-2 31-3,-1-29 14,-3 1-3,2 31-22,0-32 1,-4 31-7,1-1-4,1-2 15,-3 0-11,0 6-3,-1 5 6,-1 10 0,2 12-2,-1 2 21,-5 9-29,-1-4 17,-1 9 1,-4 3-5,-1-3 2,0 6-5,4 5 4,0 0 4,-10 2 1,2 0-3,10 5 4,-5 5 1,3-3-2,0 3 1,1 1-7,2 1 8,0 1 0,1 1-2,4 0 5,-2 1-5,3 0-1,-1 2 3,5-2-2,-2-2 2,13-2 2,-15 5-13,15-5 9,-9 9 5,3-1-3,2 4 6,-1 3-8,2 9 6,0 9 15,-1 6-16,2 1-1,2 2 2,0 3 1,0 10-5,-3-10 0,6 12 0,-1-11 3,1-1 8,0-1-8,0-2 2,1 4-4,4-4-3,-2-2 9,1-2-3,5-7 4,-2-9-1,2-6 1,-1-4 3,2-9-6,2-3 0,6-6-8,1-7 1,1-9 14,4-7-4,-4-5 1,0-3-10,-5-5 6,3-15-11,-5 0 11,-7-4-4,-2-3-7,-2 2-11,-5-5-5,-3 4-3,-3-6 0,0 2 2,-3 2-5,-1 2 2,-8 0 11,1 6-11,1 18-5,-2 5 14,2 4 5,-4 11-3,4 1 7,-4 7-7,-5 1-4,0 7 6,-10 7-3,-2 9 4,-3 6 2,-11 15 0,2 14 1,0 12 8,-18 29 1,10 7-1,3 2 11,3 7-5,4 1 7,3 2-9,-2-2 8,10 7 3,-4 3 3,6 2 9,-5-2-5,6 4 4,3-5-6,-1-7-1,9-4 1,1-7 8,5-24-5,4 1 5,3-3-12,3-2-2,7-6-5,1-5 6,4-15 2,3-6-4,1-3-4,5-12 7,0-3-1,4-6-3,2-6 2,16-5-4,2-12 4,3-14 1,13-14-5,30-32-6,-27 16 0,20-36-1,-8 2 3,-7-1 0,-5-5-1,-6-7 1,-1-8-11,-11-2-1,2-9 4,-4-2 5,-3 5-7,-4 0 3,0 0-4,-4 8 0,2 5-8,-18 37 6,1 0 5,0 7-6,-6 20 4,-4 6 7,-7 10 11,-1 3-10,-4 3 0,-5 5 3,-3 8-1,-15 4-3,-4 8 2,-3 13 6,-24 20-5,5 5 7,-18 26-8,-4 6 15,7 3-11,2 6-5,1 6 3,2 4-3,-1 10 9,-3 5-1,-6 4-5,-3 4 1,-3-1-2,7 1 2,-5-2 1,5-2-1,10-3 6,8-4-6,6-8 2,12-7 3,16-30 4,9-2-12,8-5 4,9-19 0,3-5-1,14-5 4,2-9-2,6-6 2,16-7 1,6-9-1,28-21-1,29-24-9,-4-10 4,-6-6-1,-3-8-6,0-6 2,-1-2-5,-8 0 8,-2-5-2,1-7 4,-8 1-9,-11-3 4,-5-7-1,-9 0 2,-3 6-5,-22 27 4,-3 3 1,-8 8 10,-6 17-2,-5 10-4,-5 7 13,-5 5-10,-3 10 2,-13 3 0,-10 9-6,-5 4 10,-20 23-8,-2 2 3,-4 10-5,-19 24 3,28-13-2,-26 24 3,2 3-3,4-1 3,-4 4-2,10 0-12,-1 0 4,0 5 16,10-1-15,-8-2 5,25-25 7,-18 22 5,22-25-19,2 1 22,9-6-17,14-13-2,7-8 3,4-7-2,7-2-4,7-6-2,4-5-7,9-3 13,4-8 7,17-10 0,18-11 3,-3-10 0,9-7-10,26-28 5,-35 21-5,27-23 0,-30 16-1,20-27 0,-24 23-2,10-27 2,-20 20-9,-3 0-1,6-31 5,-18 32 9,-10 4-5,-8 18 4,1 4 5,-6 10 1,-6 9-1,-2 5-7,-10 7 1,-6 10 13,-13 11-10,-8 8-2,-13 19 2,-28 26-4,-2 4 1,10 2-1,0 3 0,1 5 7,5 3-8,-2 3 7,1 6-4,-3 2-5,2-4 6,3 4-5,4-2 2,4-8 5,18-24-1,1 1-1,9 0 1,5-4-2,15-20-7,5-2 8,7-7-7,7-8 8,5-7 12,8-6-17,7-8 0,7-7 3,9-14 3,21-19 3,0-3-2,27-23-1,-3-9 2,-6 2 0,-3-4-5,3-4-2,-7-4 5,0-7 2,-8 5 1,-5-3-8,-1-9 5,-1 1-4,-9 1 3,-15 32 0,-4-5-1,3 5 2,-8 9 6,-14 19-4,-6 5-3,1 10 7,-5 7 9,-8 0-6,5 13-3,-19-7 11,-2 14-6,-12 8-8,-7 5-14,-12 17 35,-2 4-17,1 10-6,-32 26-2,10 4 5,0 2 0,-5 4-3,10 8-1,0 3 2,-6 1-7,1-1 2,6-9 3,-2 0-3,32-28-1,-13 28 9,22-27-1,11-21 0,-1 14 0,11-16 1,3-3-2,12-5-3,3-10-2,8-7-5,7-2 10,11-12-17,4-5 18,6-11 2,22-15-6,-4-10 6,34-22 0,-12-5-4,1-1-3,-4-1 5,-24 19-4,20-33-6,-4 9 8,-5-8-11,-27 20 9,16-28 0,-13 27 7,-8-1-4,-9 2 0,2 8-5,-9 15 0,-11 6 8,-1 3-6,-7 11 0,-2 5 0,-9 2 0,-3 8-14,-3 1 10,-12 8 4,-9 12-1,-5 1 4,-18 13-5,-2 10-1,-3 7-1,-24 26 1,6-2 1,21-18 1,-23 27-6,-1 2 1,5-4 2,5 6-2,1-2 0,8-2-2,21-21 9,4 4-19,-14 28 14,31-31-2,1-6 8,14-10 1,5-3-5,5-4-4,5-6 0,11-3-3,5-2 9,6-9 2,8-6 2,7-4-7,7-11 0,12-9 4,4-11-3,3-10-4,30-17 1,-8-6 5,-23 14 5,26-15-8,-35 15 0,5-4 6,0 1 0,-1-2-5,25-19-3,-39 15 2,3 1 5,-7 0-2,-8 4-2,-16 17-5,0 2 9,-9 11-17,-9 3 16,-3 6-4,0 8-2,-19-6 3,19 6 1,-55 16-4,16 2 0,-19 12 0,-5 3 5,-1 8-6,-30 14-1,0 3-1,25-13-4,-28 22 1,-1 1 3,-2 6-3,0 0 0,-1 1-3,10 2 3,-2 5 1,8-12-10,27-19 2,6-1 13,4-3 4,15-15 1,10-6-8,5-8 6,7-6-3,8-7-6,6 0 5,-3-5 9,0 0-10,52-32 3,-16 1 5,18-19-3,22-29-6,4 2-1,-2-11 0,-23 33 4,26-36-7,-2 3 7,-2 4-8,-7 5 9,-1-6-5,-21 24 8,8-28-9,-20 28 15,-4 1-14,-9 3 8,-14 16-7,-1 3 7,-8 3-9,-8 14-10,-2 10 24,-11 2-8,-16 9 2,-8 14-2,-13 13-2,-9 11 0,-23 29 2,-2 4-4,1-2 8,9 7-4,-2 7 4,2 5-5,-4 9-1,-2 4 0,0 5 3,-2 6 2,-1-3-1,9-1 5,5-5 2,2-8 1,14-6 8,25-26-4,5-7 0,17-17-4,7-4 3,4-11 3,13-6-4,2-9-2,5-6 2,19-6 3,2-14-14,24-20 6,0-5-23,32-34 24,-3-6-16,-1 0 15,-11-3-8,1-2 7,-5-3-9,-1-1 2,1 3-2,-10-5 1,-17 36 8,7-33-5,-22 31-3,-1-1 3,-6 4-3,-17 20 6,-1 4-5,-8 9 1,-3 3-4,-5 10 12,-8 3-15,-9 5 3,-11 7 3,-9 8-1,-18 12 2,-4 7-5,-1 10-1,-26 22 4,3 2 7,1 6-11,5 4 8,-6 3-10,5 7 0,1-5 13,1 10-7,5-3-1,12 1 9,21-30 0,-15 24 5,25-26-4,3-6 2,17-13-3,1-8 5,7-9-7,11-9 3,5-1 2,8-8-6,10-11-2,6-9 4,24-20 5,5-6 1,22-28-3,-1-3-3,2-2 1,-7-2-4,-2-5-7,-7 3 11,-15 20 0,8-23-4,-19 26-4,-4-3 7,-11 0-3,-7 18-5,-7 1 8,-4 8-8,-9 8 6,-3 5 1,0 4-8,-10 8 10,-7 2 1,-7 9-1,-13 6-5,-20 20-4,-4 5-12,-24 27 14,24-13 4,-27 22-8,6 3-2,2 0 3,4 6 0,-2-3-2,1 0 5,5-3 1,0 6-3,10-1-3,20-27 8,0-5-3,10 1-7,12-15 6,10-11 5,7-1-3,6-9 3,9-5-4,4-8 7,20-10-4,9-11-6,16-20 4,3-5-8,27-21-7,-7-5-5,-1 2-1,-25 18 6,24-26-7,-4-2 2,-27 25 7,23-28-5,-29 28 12,-3-2-4,-4 6 1,-15 14 3,-7 5-7,-1 5 12,-10 9-7,-4 6 6,-10 6 0,-1 6 1,-12 5-2,-11 10-3,-6 10 3,-24 15-4,-28 23 2,30-14 0,-21 22-1,24-18 6,-21 26-7,-1 0 10,-1-6 7,5 2-16,-5-4 10,23-20 1,-21 26 2,27-22 7,1-12 2,25-11 1,-1-5-15,13-9 14,5-8-15,9-3 1,3-5 13,0 0-5,42-37 2,-3 6-2,13-16-9,6-6 0,26-23-4,-29 22 5,20-25-1,-20 24-4,16-22 2,-18 20-1,-1 0-5,-4 2 9,1 6-2,-18 17-12,-1 2 16,-11 7 1,-2 9 2,-14 4-1,0 6 4,-3 4-8,0 0-6,-33 26 4,-1 1 1,-16 18 1,-5 6 4,-3 1-4,-20 28-9,23-26 14,-27 22-9,26-21 5,-26 15-5,23-17 3,-26 21 2,8-1-2,22-21 1,1-5-1,8-4 1,10-19-1,14 0 2,5-11-5,7-5 0,7-6 0,3-2 10,0 0 2,43-42-9,2 1-3,1-6 5,8-4-13,1-4-8,4 1 6,19-20-3,-8-4 11,-21 22-4,4 1 6,-9 0-11,-1 0 20,-1 9-20,-16 13-10,-4 3 17,-3 2 4,-8 11 0,-5 1-2,-3 8-1,-6 1 12,3 7-6,-20 0-5,1 10-4,-14 7 11,-6 4-5,-11 13-5,-2 5 8,-7 2-2,4 1 2,-3 4-1,-5 3-4,-1 1 2,3-2-6,-24 17-2,27-19 12,-3-2-7,9-3 11,19-14-8,0-3 4,14-11 0,4-5 0,7-6-6,8-2 4,0 0 0,0 0 9,33-39-5,3 9-1,12-17-3,4 0-11,-3-1 11,6-3-9,0 0 1,0-5 3,-4 2 5,1 0-4,1 1-1,-12 6 2,1 1-3,-15 15 9,-2 5-4,-11 9 16,-5 3-10,-2 4 0,-7 6-6,0 4-6,0 0 6,-30 12 2,-1 8 11,-2 3-13,-16 17 4,-3-1-4,-3 6 0,-1-3 3,6 4-8,-6-1 5,-2 2 10,-1 1-2,3 2-8,3-2 0,1-3 19,5-6-24,13-12-4,10-4 4,8-11 0,4-3 4,1-1-13,8-4 14,3-4 2,0 0-4,20-28 7,2 1-5,11-3 5,12-13-3,1-2 3,-4 3-3,7-7-2,-4 1 1,1-1-5,-1-1 5,-1 4 9,0 0-14,-16 11 5,5 3-1,-8 1 4,-5 8-2,-4 7 2,-6 2 0,-4 3 7,-6 5-3,0 6-5,0 0-2,-32 1 5,0 13-11,-4 4 8,-5 6-4,-12 11 4,1 2-3,-9 5 3,12 1 4,-6-1 20,3 1-27,4 4-8,-7 0 12,2 0-6,1-2 0,0-1-5,18-16 11,4-3 0,5-5 4,5-8 2,10-5-4,7-3 1,3-4 2,0 0-6,0 0 10,36-42-8,-8 11-4,18-16 8,2-2 0,1-4-4,3 0-8,-1 0 13,3-4-3,-4-3 0,0 9-1,0-2 2,-3-1-5,-6 12 3,-11 8-3,-2 9-2,-5 1 2,-10 9 20,-5 5-15,-2 2 8,-6 8-6,0 0-4,0 0 3,0 0 2,-59 41 4,27-14-26,-16 16 18,2 1-5,-3 4-3,1 2 4,2-2-2,-2-1 2,-1 1-4,-4 0 3,1 3 13,-1 1-18,0-1 3,-2-3-10,6-5 16,4-2-2,9-10-5,7-6 0,6-4 15,8-10-15,5-4-5,1-1 10,9-6-4,0 0 7,0 0 2,25-45-19,4 11 23,9-14-6,1 0-3,1 0-11,-1-5 8,3 1 7,0-1 1,-4-1 1,-2 0-8,3 1 16,-3 1-13,-11 13-3,5-14 0,-8 18 6,-8-3-2,-5-1-4,-5 8 2,-4 11 1,-4 6 7,-2 2-10,-5 5-2,11 7 4,-38 6-2,2 10 0,-4 7 0,4 6-3,-16 17-1,-1-2 3,1 2 1,3 3-3,1 2 4,0 4-8,-1-2 2,0 3 7,0-3-16,1 2 14,-1-8-1,4-1 0,-1-3 9,15-15-13,1 3 18,7-6-4,10-5-10,-2-5 2,5-4-6,-1-3-5,8-4 4,3-4 1,0 0 4,0 0-6,0 0 6,0 0 9,27-61-13,-5 31 4,1-7 0,13-13 1,-1-3 0,4 0-3,3 2 3,-2-6 1,8 2-3,-3-3 3,23-26 3,-22 27-5,25-27 4,-22 28 0,-1-3-5,20-24 9,-22 24-1,21-24-1,-22 26-5,-2-3 3,25-31-5,-25 30 2,2-2 4,-4 2-5,-2 6-1,-3 2 6,-9 18 0,-8 3 4,-7 12 0,-2 2-7,-4 5 4,-3 4-4,-3 9-11,0 0 17,0 0-2,-44 6 0,8 18-11,-22 13 6,-3 13-5,-24 21-1,1 4 0,-1-3 1,2 2-6,-5 4 2,-3 0-8,-3-3 10,4 6-11,5-2 8,0 4-4,2-1 2,30-25 2,3 0-2,3-1 0,4-3 1,21-16 2,2-5 0,7-11 4,4-3-4,6-6 6,3-8-4,0-4 14,28-11-4,8-15-4,19-22 4,30-31 7,5-6-11,5-7-8,8 2-12,2-5 12,-8 0-5,3-1 2,4-2 1,-1-1 5,4-1-8,7-2 6,-4-3 3,0 10-8,7 4 5,-4 1-6,-3 4 17,-5-1-25,-5 13 12,-3 1-2,-1 4-2,-30 25 10,-2 6-6,2 7 6,-21 11-4,-2 4 1,-9 11-2,-7 6 5,-5 9 0,-5 8-3,-5 14-1,-14 10 2,-11 21-14,-10 5 11,-26 33-4,0 5 1,-2-3 1,-4 2-2,-8-2 5,8 5 1,11-2-1,-3-1 5,19-34-2,-14 27-1,23-32-2,5-3 4,8-2-3,6-20 7,3-4-7,9-5-1,2-16 2,8-3 4,5-10 6,15-12-9,4-10 6,21-19-1,30-23-4,-6-8-1,-3-4-2,1-5-3,-1-3 4,0-2-2,-7-8 5,0 7-1,-10-8-3,-2-1 7,2-7 5,-1 7 2,-13-1 2,7-5-10,-12 1 2,4-5 6,-12 4-4,-5 3 7,-12 31-9,-2 4 0,-5 2 3,-7 16 11,-1 9-8,-7 1 17,-5 15 7,0 6-7,0 12-6,-20-15-13,7 15 1,-19 7 4,-8 15-9,-21 17 8,0 13-5,-32 31 3,1 5-12,1 8 25,-3 6-18,0 5-1,-4 1 2,-2 4 6,-6 2-6,7 0-3,-1 5-2,6-5 0,6 3 5,8-13-4,8-6 3,8-17-2,28-25 1,13-15-8,5-8 6,10 0 5,8-16-7,8-6 1,4-7-2,14-12 9,16-8-3,27-25-2,37-32 4,1-13 6,9-9-6,8-9 4,4-6-17,-1 2 12,-6-11-3,6 4 6,-2 1-4,-6-1 0,2-6 3,-7-1 1,-7 6-7,0-1 7,-10 7-5,-12 8 4,-6 7 6,-9 7-9,-8 1-5,-25 30 1,0 2 3,-16 18 2,-5 5-2,-8 10 3,-4 3-5,-4 6 1,-4 8 0,-16 5 1,-12 14-1,-25 15 1,-39 28-2,-9 10 0,-4 12-2,-9 14-5,-3 13 5,-1 7 0,-8 14 5,9 5-2,-5-1-1,-1 2-1,1-9 1,9 6 3,0-3-1,11-8 2,8-6 1,14-11 13,19-14-2,26-31-10,3-5 2,21-16-11,-1-5 10,13-11-3,6-5 2,9-7-2,1-4-6,16-12 9,8-13-9,27-17 6,27-31 2,6-15-10,0-1 13,4-8-5,-1-2 8,8-6-10,-8-1-7,-3-3 9,5-8 1,0-3-1,5-4-3,-4-2-2,-1-2 2,-6 6-5,1 7-6,-6 5 9,-7 5-8,-8 5 3,-9 10-6,-24 30 2,-1 3 3,-20 16 10,1 4 5,-8 3-7,-6 14-2,-5 2 1,-4 7 6,0 7-5,-15-6 0,-6 12-5,-19 9 2,-17 17-6,-35 23 5,-2 11 2,-13 8 2,2 7-5,-11 13 1,0 6 2,2 13 2,-10 7 2,8 12-6,-8 0 6,-2-2-6,3-4 3,10-6-5,6 0 13,7-3-6,6-12 2,19-4 0,6-14 2,28-27-2,8-6 5,14-15-5,8-8 1,8-7-1,8-6 5,7-7-4,11-5-2,15-9 10,21-19-7,11-16 0,45-35 0,-1-7-9,11-20 8,-1-5-1,5-1 4,-2-4 3,6-4-4,0-3 13,-4-7-18,4-2-4,-3-4-1,-9 6 7,-4 4-2,-5 6 0,0 0 2,-15 0 1,-6 3-10,-9 5-9,-1 9 2,-10 3-1,-25 36 3,-1 1 0,-3 2 3,-14 18 2,-7 6 0,-6 11 2,-9 6 8,-4 3-7,-2 11-1,-20-7 0,-13 13 0,-28 16-1,-36 29 5,-4 13 0,-8 8 3,-9 13-6,-4 12-4,-12 7 10,-2 8-4,-4 4-3,-5 4-11,12 10 43,4 0-35,9 5 2,10-8-1,13-1 3,9-18 3,10-2 3,16-13-1,26-28 4,8-12-2,14-14 3,8-4-1,9-12-3,8-4-3,11-7 25,14-10-29,12-10 12,23-20-4,37-24-3,-4-11 4,2-10-2,7-6-1,-5-1-1,2-6 6,2 0-8,-6-5 7,-3-1-6,-6-5 8,-6 4-10,7-1-1,-9 1-8,-7 5 12,-7-5 6,-3 1-5,-16-1-7,5 3-1,-23 29 2,-1-2-3,-7 4-2,-3 3 7,-11 21-2,-7 4 6,-6 7-10,-3 9 8,-9 6-2,-16 3-7,-10 12-2,-29 14 1,-37 23 5,2 16 1,-3 9 4,-4 10-5,-11 11 5,-1 3-3,-1 10-3,-2 3-4,5 5-2,1 3 11,8-1-4,10 6 5,9-13 2,16-7 1,14-12 2,19-31-10,10-4 5,9-14-2,8-6-3,5-10 3,10-7 2,3-4-3,4-4-2,7-4 6,9-8-21,9-6-13,8-10-23,-4-7-19,17-5-21,-12 7-27,5-10-24,-12 11-28,-10 2-35,4-1-59,-7 3-234,-7 9-544,-11 0 241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8:45.18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900 313 51,'0'0'129,"0"0"-1,0 0-8,0 0-6,0 0-3,-3-12 0,3 12-1,0 0-1,0 0-5,0 0-6,0-13-17,0 13-4,5-12-8,-2 5-7,3-3-8,0 0-1,10-6-7,-2 0 3,-1-4 2,6 3-9,-2-2-1,1 2-3,6-6-3,-8 7 2,-1 2 5,4-5-7,-2 4 3,-1 0 0,0 3 3,-2 3-5,-2-2 1,-5 7-6,-1-2 4,2 2-3,-2-1 3,-6 5 2,9-4 0,-9 4-1,0 0 3,0 0-8,0 0 0,0 0-1,-35 22 3,14-7-1,-1-3-1,0 2-3,-8 6 1,2 1-1,-2-1 1,-2 1-4,0-1 5,2 4-3,-5-1 0,6 3-3,-7-1 0,-3 5 1,3 1 0,-11 6-5,11-6 3,-3-2-3,-10 12 1,0-3-4,14-11 4,1 1-7,-3 3 0,7-8 4,-3 4-5,3-1-4,5-3 1,8-4-2,-2-1 2,7-4-4,2 2 4,-1-4-5,5 0-1,3-4-1,0 1 0,0-1-1,3-8-2,0 10 2,0-10 1,6 8 0,-6-8-2,17 2 1,-17-2-1,22-4 1,-9-2 1,1 0-3,2-2 5,5-5-4,6-5 3,0-4-4,1 0 4,5-2-2,-2-2 2,-1-2-4,6-1 0,9-13 3,-15 12-5,2-2 1,0 1 3,-3-5-4,0 3 3,4-2 1,-11-1-1,5 5 0,-5 5-1,-8 6-5,2 1 5,-4 7-1,-6 2 3,-2 2 2,-1-1 5,0 4-6,-3 5-2,0 0-1,0 0 5,0 0-3,-41 20-2,18 2 2,-1 3 7,-7 3-11,4 0 4,-4 5-2,1 1 1,0-1-2,-12 13 2,1-1 1,-1-2 2,0 3-3,2-1 0,-2 0 1,3 7 5,1 0-5,2-3-1,3-15-2,-1 13 2,-5 3 1,18-12 1,-4-2-6,1 2 8,4 1-4,0-5 1,6 0 0,1-13-2,1-1-1,4-1 3,5-6-3,0-1-2,0-3 2,3-9 1,3 11-1,-3-11 2,14-1 1,-14 1 1,25-15-6,-10 0 1,4 1 2,2-2 2,8-6-4,-5-1-1,1-2-7,2-3 4,4-1 2,-3-2 1,5-2-4,-3 0-2,9-12 5,-12 11-2,-2-2 4,3-1 6,-4 6-11,-1-3 7,-1 3-3,-3 1 0,-5 0 7,-2 9-6,-5 7 1,2 3-2,-6-1 14,-1 6-10,-2 6-5,-2-13 1,2 13 1,0 0-1,-19 6 0,2 7-1,-2 0 0,0 3 2,-7 9 1,-2 3 0,4 4-2,-6-3 5,8 5-3,-7-2 4,4 4-5,-2 1 11,2-1-8,-2 4-1,5-4-4,-4 3 4,4-4 1,0 2 1,-2-1-3,7-5 6,1 0-3,-1-2 2,9-8-4,-3 1 3,5-4-1,3-3 1,-6 0-1,6-2-1,2-3 0,-2 2 1,3-5-1,0-7-3,0 18 2,0-18 0,0 12 4,0-12-3,0 10 0,0-10 0,0 8-2,0-8 1,0 0-2,0 0 4,0 0-2,3 9 3,-3-9-6,0 0 2,0 0-1,0 0 4,0 0-4,21-17 2,-9 5 3,1-9-4,6-5 1,1-6 2,-1 1-3,1-1 7,2-1-10,-6-2 3,7 1-3,-7 0 8,0 5-7,-2-3 2,-2 11-1,-2-1-1,-1 2 3,-1 9-2,-2-1 1,0 3 1,-3 0-3,1 3 0,-4 6 1,0 0 1,0 0-1,0 0 2,0 0-5,-19 27 12,8-7-9,-5 10 1,1-4-1,0 5 1,0 1 2,-1 1 0,-4-1 1,4 3 2,-4-3-5,1 5 2,0-5 1,-1 1 4,7-2-2,-6 0 2,2 0 3,5 0-1,2-10 3,-7 10 1,8-12-2,3 0 2,2-5-8,1-2 11,-3-3-11,2-2-1,4-7 3,-3 10-1,3-10-2,0 0 2,0 0 4,0 0-7,0 0 0,35-22-1,-15 6 2,1-7-1,2-1-1,1-3-1,2 2 0,-1-1 1,-1-5-2,3 4 3,-2-4-3,0 1 3,-5 0-3,2 3 0,-5 9-1,-1 0 3,-6 3-6,-1 5 2,2 3-1,-5-2-1,0 5 1,-6 4 1,0 0 0,0 0-2,0 0 1,3 26 1,-9-11-3,-3 4 5,-2 4-2,2-1-2,-1 7 3,0-5 2,1-2 1,0-1 3,1 1-4,-1 0 3,5 0-2,-2 0 1,-3 0 3,4 0 2,-1-2 3,3-5-3,-4 1 1,4-3 6,3 0-4,0-4-3,-3-2-3,3 4 2,0-11-2,0 12 2,0-12-2,-6 11-2,6-11-2,0 0 4,3 10 1,-3-10 0,0 0-5,0 0 7,0 0-7,0 0 1,0 0 1,0 0 4,27-17-1,-21 12 0,0-1-2,-6 6-2,10-5-4,-10 5 1,9-9 4,-9 9-1,5-4-2,-5 4-1,0 0 0,0 0 1,12-5-1,-12 5 1,0 0 0,0 0-1,0 0 1,6-5-2,-6 5 2,0 0 0,0 0 2,4-6 3,-4 6-3,6-11 1,0 2 1,-3-2-3,1-1 2,5-1 2,-3 0-3,-1-1-1,4 0 0,-3-1 2,-2-3 0,2 2-6,3-5 4,-1 3 0,1 0 1,-2 6-1,2-4 1,-6 4 2,1 5-2,-1-3-1,0 4 2,-3 6-5,9-9 3,-9 9 3,3-9-3,-3 9-3,0 0 0,0 0 5,0 0-3,0 0 0,-25 38 1,16-16-1,-4 9 2,-4-4 3,4 9-4,-5-5 4,0 5-5,3 0 6,-4 1-3,2 0 5,1 0 5,-1 3 3,4-4-1,0-3 2,1 0-7,-5-3 6,8-6-1,-1-4 2,4 1-4,0-5 1,1-5-3,0-3 0,2-1-1,1 0 0,2-7 4,-4 12-2,4-12 0,-2 7 10,2-7-14,0 0 2,0 0 3,0 0-6,0 0 2,11-29 0,-3 12-3,3-4-1,-2 4 1,1-5-2,-2-1 4,4 5-5,-2-3 5,2 1-6,-6 2 4,4-1-4,-4 9 1,-1 0-2,1 4 1,0 0-8,-6 6 0,4-8 2,-4 8 5,0 0-3,0 0-2,0 0 0,0 0 6,6 23 0,-6-9-1,-4 0-2,2 0 1,-2-1 0,-2 5-2,-3 0 3,1 0 0,1 1 3,1 0-11,0 0 6,-1-5 1,-2 4 2,-3 0 0,4 1-3,-2 0 3,-2 0-2,1-2 2,-2 1 0,1-1 0,0 1 1,-4 1 1,2 3-3,1-2 0,-3 0 9,-1 1-7,5-3-8,-4 0-8,5 0 0,2-3-19,2-5-15,1 0-11,3-4-22,3-6-11,-3 8-14,3-8-19,0 0-34,0 0-25,36-25-47,-20 10-215,13-12-483,-3 1 213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8:48.16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3196 1 96,'0'0'103,"0"0"-10,0 0-5,0 0-17,0 0 9,-27 0-12,27 0-4,-19 3-2,19-3 0,-17 1-2,8 4 4,-1-2-7,0-1-3,1 1 2,0 0-2,9-3-3,-21-3 2,12 1-8,9 2 0,-20-2 2,10 2 1,-2 1 5,-1-1 1,2 0-8,-4 0 1,2 1 3,1-1 2,-4-1 3,2 1-7,1-2 0,-4-3-4,5 4 2,-1-1-6,-3 1 3,2 2-7,1-4-2,-5 2-3,1 1-4,1 0 0,0 4 1,-7-1-4,1-1-2,1 4-4,-1 1 0,2 2 1,-2 1-2,-1 2 2,4-4-2,-3 4-4,2-1 3,1 4-7,-5 2 3,5-3-2,-4 2 1,-5 5-3,9-7 3,-2 2-4,1-1 2,-2 1 0,3 0-5,2-3-2,1 0 3,-1 2 1,5-5-1,-1 0 0,0 0-3,4-4 3,1 3-4,2-5 1,0 1-2,6-5 0,-6 9 1,6-9-2,0 0 7,0 0-7,0 0 2,0 0 0,0 0 0,0 0-1,42-16 0,-29 9-2,-1 0-1,11-1-2,-1-3-3,5 1-1,3-6-5,6 0 3,-5 1 2,5 1-3,-4-4 3,1 1-1,3 1 0,-2-4 2,2 3 4,0 1-5,-11 6 5,11-8 1,-3 4-2,-11 5-4,2 0 4,-4-1 3,2-1 5,-9 1-3,2 4 5,-1 2 0,-5 3 7,-5-4 5,-4 5 2,0 0 2,9-3-5,-9 3 1,0 0-4,0 0-1,-36 9 1,21-3-5,-6 2 3,-4 3 0,0-5 2,-2 3 1,-6 1-2,-1 0 2,-5 2 3,3 3 1,-7-1 3,-2-1-3,0 0 4,2 5-2,-15 2 2,10-5 2,-7 8 8,9-7-6,1 2 6,-1-2-2,-12 7 1,16-8-6,0-1 20,4 4-2,-1-2-4,3 2-2,-3-1 1,3-1-8,7 2 0,6-6-1,-2 0-1,2 3-5,3-1 0,0-2-5,1 2-1,2-3 0,8 1-4,-4-2-3,4-1 2,2-2-7,4 1 4,0-2-2,0 2-1,3-8-1,0 16 1,0-16-3,3 13 3,3-9-4,1 2 4,-7-6-3,13 6 3,2-4-2,2-2-2,-1-4 3,7 0-1,-1 0-2,2-4 1,10-7 0,2-1 2,0 1-5,2-2-2,3-7 0,1 1-1,-4-2-1,1 0 6,3 4-4,-3-5 2,-1 5-2,1-5 3,0 2 0,-9 1 0,0 1-1,-2 0-1,-9 9 1,1-1 4,-7 6-3,-2-1 8,-8 3-4,5-1 0,-8 7 4,0 0-3,0 0-3,-16-9-2,16 9 1,-39 4-1,17 1 1,-5 7 2,-7-1-3,1 0 2,-3 1-3,0 2 3,1-1-2,-4 5 4,0-2-2,-3 1 3,1 2 1,-6 0 5,6 1 3,-18 8 8,18-9 1,0 1 3,0 3-2,5-5 0,1 3-1,3 1-2,-1-4-2,13-3 2,-6 6-7,6-8 1,5 1 1,-4-2-2,6 1-4,-4-1-3,7-2 3,-5 4-2,4-3-1,2-2-5,6-2 0,2 0 0,1-7 2,-3 13 2,3-13 6,4 12-11,2-6-2,0-2 0,5 0 9,-2-4-9,7 0 3,-2 0 0,2 0-1,6-4-2,1-2 1,-1 0-2,5-2 5,4-5-8,-7 3 2,10-4 6,2-2-2,-3 2-6,0-7 2,6 3-4,-7 0 5,0 0-3,1-3 0,-4 1 1,0 2 1,-7-1 0,-3 7 2,-2-2-6,-1 3 2,-5 1 1,-2 1 6,-3 3-2,-2 1 2,-4 5 2,3-10-7,-3 10 7,0 0-6,-25 2-2,11 6 2,-8 2 1,-11 6-2,0-1 0,-3 5 3,1-3 1,-1 7-4,-3-2 2,-3 2 1,-13 9 3,3 2 4,-2-3-9,-1 1 0,0 1 1,0 1 2,14-9 5,-12 8 0,4 1 0,13-9 6,0-1-3,5 4 0,4-5 2,4 0-5,7-8 3,3 1 0,4-6-8,4 0 7,2-3-8,0-1-1,3-7 6,0 0-2,11 11 3,-11-11 0,28-12-6,-6-2-1,8-3 4,0-3-2,9-6-2,-3 4-10,2-5 11,-2-1 1,0-1-3,15-10 1,-16 11 0,1-2 0,9-11 0,-12 13-2,0-3 1,-1 2 9,-3 3-7,-2 0-2,-8 4 2,-3 4 0,-1 5 8,-4 3-6,-5 1 3,1 2 1,-7 1 3,0 6 3,0-10 1,0 10-5,0 0 3,-27 1-2,12 3-5,-5 3-3,-12 7 3,2 0-5,-2 1 4,-3 5-1,0 0 3,-4 3-2,3 1 3,-19 10-5,14-9-2,0 1 2,2 1 1,-3-3-3,3 6 3,4-3 0,-7-2 4,-4 13-3,7-7-9,3-5 13,5-2 9,4 0-3,11-11-11,4-1 5,1-4-3,2 0 24,6 1-25,0-5-14,3-4 15,0 0-1,0 0 10,15 6-11,-15-6 7,36-13-9,-17 1 3,11-1-6,6-6 0,-2 0 16,2-4-17,0 2 1,4-5 4,-1 3-1,3 1 7,-4-3-7,1 0-7,0 1 14,0 2-8,-3 0 2,-4-1-1,3 5 1,-9-1-10,-6 3 10,-4 2 0,-4 8-4,-1-2 5,-8 2 7,4 2 11,-4-2-8,-3 6-15,0 0 21,0 0-6,0 0-8,-33 4-1,11 5 2,-5 2-14,-1 5 11,-5 1 1,-6 3 7,-3-2-8,7 4 14,-10-1-13,5 3-3,-5-1-1,-7 11 0,13-6 0,-3-2 3,3 0 1,6-4-1,1 0-4,6-2 1,7-5 2,0-2 10,5-2-8,5-5-6,3 0-2,2 0 11,-2-1-5,6-5-9,0 0 1,0 0 5,19 5-4,-2-9 3,5-4 5,6-8 4,2 0-6,3-1-1,-2-5-6,5 4 11,-3-2-5,3-1 1,-4 0-2,1 2 3,6-2-5,0 3 4,0-3-3,-4-1-4,0 4 1,0 0 10,-5 0-9,0 1 10,-5 7-6,-5-4-13,-1 4 19,-5 1-1,-2 1 1,-2 2 11,-1 2 5,-9 4 4,7-6 5,-7 6-15,0 0-3,0 0 1,0 0 0,-35 11 4,12 1-10,1 1-1,-5 4-2,-3 3 10,-1 3-10,-5-1 5,3 4-5,-5 1 5,2 1-7,0 1 5,0-1 2,0 2-7,2 1-3,4-1 0,0-2-12,5-1 17,3-3-4,5-3 5,7-5-4,1-5 8,-2 1-7,5-2-2,1 0-1,0-4 1,2 3-1,3-9-1,-3 13 5,3-13 3,0 9-7,0-9-1,0 0-1,5 10 5,-5-10-3,11 2 5,-11-2-9,17-5 6,-17 5 1,19-9-6,-5 2 3,5-5 0,-2 2 0,5-3 4,-3 0-5,4-2-8,-7 2 10,0-3-1,-4 5-2,-1 1 4,-1 2-3,-1 2-1,-6 0 4,5 2-17,-8 4 22,6-5-2,-6 5-4,0 0 2,0 0-4,0 0 1,-39 15-3,15-3 4,3 1 12,-9 7-19,0 1 2,-1-1-16,-2 5 23,0-3 1,2 1 2,-3 5-8,3-3 1,-5-1 3,0 1-3,-3 3-14,3-4 2,4-1 8,-3 1 13,1-1-9,3 0 7,1-1 1,-1-3-9,10-6 2,6-3-3,4-2 1,2-2 2,6 0-4,3-6 2,0 0 3,0 0-9,0 0 20,0 0-15,42-20-7,-22 4 8,12-5-10,1 0-12,4-4 0,-4-2 7,3 1 1,0 3-4,0-3-3,-1-3 8,0 3 13,2-2-12,-3 4 1,-1-1 0,0 2 2,-8 3 3,-5 4 0,-1 1 2,-6 5 1,1 1 3,-5 4 5,-3-1 4,1 0 3,-7 6-8,3-10 5,-3 10-18,0 0 12,0 0-3,0 0 6,-42 16-6,23-4 3,-5 0 3,-4 4 2,-2 6-3,-1-3-2,-2 3 0,-3 1 6,0 1 3,-16 11-7,18-11 3,-6 5-3,2-3 3,-2 0-4,1 0-3,0-1 8,4-3-2,5-1-1,7-7-5,4-4 9,10 1-8,-4-5 5,7-1-6,-2 0 4,8-5 1,0 0-2,0 0 2,0 0 5,0 0-15,36-33-7,-6 10 35,3-4-25,-2 4 0,5 0-8,-3-2 0,2 0-8,-2-3 13,6 2 0,-6 1 4,0-5-2,1 3 0,-4 1-1,-2 3 2,-1 1 1,-12 6-1,3 1-1,-6 5 11,-3 1-8,1-1-5,-7 5 0,5-1 16,-8 6-2,0 0-2,0 0 5,0 0-3,-47 16-3,19 2-5,-5 5 4,3 1-3,-5-1 4,3 3 5,-4 1-2,-2 3-8,-7 12 1,11-11-2,-8 12 7,-3 1-8,-3-1 9,8 2-4,-9-2-3,6-1 7,-4 5-14,-2 4 12,-3 2-24,4 1 23,4 0-6,3-2 7,13-13-4,1-3 4,8 2-8,1-1 1,7 0 0,1 1-19,1-1-2,6-3-13,3-1-1,9-1-8,-3-1 15,9 1-12,0-3-4,4-1 0,1 1-4,3-1 2,0-3-3,5-1 3,0 0 3,5-5 6,3 1 2,-3-2 3,3-3 12,2-3-4,4-1-1,0-2 9,1-1-2,-1 1 3,6-4 1,4 0 4,6 0-1,8-1 1,-2-4 2,-2-4 1,-11-1-1,21-2 1,-7-1 1,13-8 1,-7 1 2,1-1 5,6-4-4,-8-1-1,1 0 3,-5 1-4,-2-1 5,-18 10-1,-4 1-1,-3 4-3,-14 3-1,-1 1 4,-12 4 0,-2 2-1,-7 4 3,-6 6 2,-7 8-3,-9 7 4,-7 6-4,-20 12 1,-5 7-1,-4 1 2,-27 30 0,4-3 8,-2 1 4,-5 0-10,1 4 7,1 3 4,-5 1-1,-9 2 4,-4-3 0,1 5-4,-2 1 6,2 3 7,-1-5-3,4-3 11,10-5 15,10-1-13,28-32 7,10-7 4,12-11-4,6-4-1,11-9-6,2-9-12,8-1 7,11-5-7,1-5-1,17-7 3,12-10-7,26-15 0,34-25 1,5-10 5,2-5-11,8-2 6,5 1-8,1-5-7,-6 0 7,2 2-1,1 1-1,-2 0-1,-4 0-1,0 1 3,1 8-4,-10 1-6,-10 6-3,-25 18 7,-2 2 3,-6 7-6,-18 10-4,-1 1 4,-6 5 15,-3 2-17,-14 5-4,-3 4-1,-7 1 3,-9 2 6,11 6 2,-11-6-2,-14 26-3,-5 1-4,-14 3 5,-12 16-2,-10 2 0,-36 16 0,33-17 5,-30 23-7,0-6 3,-3-1 2,-1 2-8,-4 0 4,4 1 7,1 1-7,3-4 4,30-23-2,-5 0 6,21-13-4,8-6-1,10-6 10,12-5 0,5-7-14,4-7 13,3 4 2,22-40-5,11-10-4,12-3 3,26-36 1,7 2 6,4 3-9,-5 2-11,4-4 3,-4 5 7,1 1-2,-3-3-7,-1 2-1,-5 3 2,-20 21 4,23-30 0,-28 31-2,-2 0 6,0 5-20,-12 15 21,-5 4-1,-6 5-2,-5 11-1,-4 2 6,-4 6 3,-3 1 3,-3 7-1,0 0-9,0 0-1,-30 7 3,8 9-4,-14 6-1,-18 16-11,-1 6 22,-7 6-7,-19 18 6,23-18-2,-24 23-6,21-20 4,-26 22-1,8 4 12,18-26-11,-16 20-2,24-24 6,1 0 2,7-6 4,19-18-1,3 0-6,10-10-4,7-5 5,3-4 5,3-6-7,0 0 4,30-9 6,4-13-10,20-18-2,10-9 3,27-22 3,-5-1-3,5-2 0,-6 5-9,2 3 4,-29 20-1,27-27-5,-30 26 4,3-2 0,0 1-2,-2 1 4,-1 0-3,-10 8 2,-10 11-2,-2 1 12,-6 2-4,-12 12-6,-2 1 11,-4 4 3,-7 2-5,-2 6 2,0 0-7,-24 0 6,-12 10-1,-3 10-1,-19 11-9,-3 7 4,-8 3-2,-28 26 6,4-4-2,-1 7-2,6 2-3,-6 2 1,-6 5-3,3 1 6,0 4 0,6-3-2,3-2-3,4-3 6,28-25 1,-1 1-6,5-2 18,7-4-9,15-18-4,5-4 10,8-8-8,10-5-6,7-7 1,0-4 5,0 0-2,43-26-3,-7-3 3,19-20 2,29-22-5,-4-4-1,1-6-2,7 3-4,0-3 8,-5-4-15,-1 12 9,5-4 1,-8-1-2,4 5 4,-2 0-4,-23 18 2,21-19 0,-28 24-5,1 2-2,-7 7-15,-15 12 18,-5 7 3,-9 9-2,-2 2-6,-11 6 5,3 4 3,-6 1-4,0 0-5,-32 30 5,0-3-1,-16 18-4,-4 5 2,-3 1-1,-28 26 8,25-23-5,-25 23-2,5 4 2,-1 0 6,-4 0-6,8-1 7,1-1-15,26-22 9,5 0 3,7-7 3,10-13 3,10 0-10,7-7 5,9-9 2,9-5-5,4-9-8,20-1 19,9-9-6,25-8 1,8-15 5,35-21-6,-3-3 6,4-6-5,2-6 3,3-6-13,-2-2 10,5-1-5,8-5 4,-3 1 0,1-9-1,6 8 2,-9-3-1,2 1-2,-4-2-2,-13 3 5,3-4-7,-10-3-2,0 1-2,-4 4-5,-7 2-7,-29 27 1,-4 3-4,-3 4 6,-18 16 4,-6 3 1,-14 13 12,-6 0-9,-3 7-5,-6 1 4,0 3 8,0 0-9,-53 12 3,12 5 3,-26 14-1,-8 3-2,-25 23 3,-4 0 8,-1 0-3,1 8-4,-2 2 10,-4 8-12,-1-6-1,4 5 5,1-1 1,9 6-1,12 0 17,4-2-6,26-22 2,12 1-1,4-2 1,17-16-7,5-1 8,6-7-3,6-5-3,10-11 2,6-2-3,6-7 0,10-5 9,15-9-9,23-13 0,2-9-17,36-20 16,2-7 4,-9-5-9,9 3 10,-2-5-1,-5 0-23,-4 4 23,0-3-10,0-2 12,-6-1-3,-4 0-6,-29 17-2,0-4 4,-6 0 1,-4 6-5,-9 0-2,-14 14 2,-6 8 6,-10 8-6,-1 3-1,-10 3 0,-2 1 3,-11 6-5,-7 3 3,-16 5 0,-6 4 0,-19 11 5,-5 6-9,-7 5 6,-22 16 0,31-7-2,-36 23-1,0 3 0,-5-2 5,-1 6-6,4 4 0,-2 8 3,-1 3-4,-1-4 11,12 6-6,8-1 5,9-3-1,29-24 8,6-3-2,11-5 1,13-15 7,10-3-12,7-11-2,9-7 0,6-5 1,12-6 6,13-9 0,12-14-20,25-20 16,30-22-3,2-9-3,-2-4-19,10 1 24,-1-2 6,-1 1-11,-8 1 5,4 4-18,-13-4 20,-7-2-2,3 3-4,-7-2 3,-4-4-4,-22 24-3,17-24-4,-24 21-7,-2 0 0,-1 6 8,-10 2-1,-12 21 6,-5 4-3,-12 6-4,-3 7 1,-6 1-2,-3 8 4,-9 2-1,-16 5 0,-11 8 2,-24 12-4,-1 9 4,-34 18-1,4-1 0,-5 11-13,-1 2 14,-1 7-1,1 2-6,0 3 7,5 2-5,4 0 6,10-3 4,5-3 1,31-18-3,10-3 2,5-1 1,13-13 0,10-4 3,9-8 2,2-4-10,9-3 4,4-9 5,14-4 0,14-9 16,18-11-17,7-6-3,4-8 2,34-19-6,-5-1 5,0-2-12,-6 0 18,-32 13-8,32-21 6,-25 17-4,-2 2 2,-2-5-6,0 0 5,-7 3-2,-9 5 1,-16 7-2,-2 4-1,-11-1 1,-10 10-10,-4 4 3,-9 2-21,0 5-9,-13 0-6,-8 6-7,-12 4 1,-6 6-3,-3 8-13,-19 7-11,-4 3-21,7 2-12,-8 3-24,8 1-22,1-3-21,3 0-32,17-9-26,6 0-31,4-4-257,11-6-563,8 0 249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45:52.295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3660 22 100,'0'0'113,"-8"-4"-12,8 4 4,-9-5-19,9 5-10,0 0-8,0 0-1,-18 6-9,11-1-1,-5 2-3,-4 0-1,5 3-5,-4 2-2,-4-1-7,1 4 0,2 1-3,-4 2 0,2-4-10,-4 10-2,6-8 2,-5 0 2,1 1-9,5-3 2,-4 3-5,7-3 3,-6 2-8,8-5 7,-1-1-12,4-3 6,1 1-3,1-4-1,5-4-1,-9 9 9,9-9-8,-3 6 0,3-6-4,0 0 5,0 0 0,0 0 2,0 0-2,36-19-15,-16 7 15,-3-2 7,1 0 2,2-2 1,-4 2-3,2-3-4,1 3 2,-1-5 1,-1 3-2,-1-2 0,1 2 3,-3 2 1,3-2-1,-5 4 4,0-3 0,-3 3-3,-3 2 4,0-3 5,-3 5 15,1-1 0,-4 9-7,-3-12 0,3 12-3,-12-7-2,3 5-6,-7 1 4,-1 2-7,-5 5 2,-3 0 4,-8 6-1,0 1-5,0 5-1,-1-1-2,1 5 0,3 0-6,-1 2 1,7 3 2,0-3-2,-1 0 1,9-3-4,1-1 0,0-1 1,0 3-2,3-3-1,4 1 1,-1-5-3,6 1 3,0-5-3,-2 3 2,5-2-2,1-2 1,-1-10-2,6 13 3,0-9-1,1-1 1,2 0 0,-9-3-1,29-4-3,-13-2 5,6-2 6,-1-3-2,0-3-4,2 0 3,-7-2 9,5 1 1,-3-5 0,4-4-1,-7 6-3,0-5 2,0 3-2,-3-3 3,-2 5 0,-1 1-4,-1 4 1,-4-3 0,2 5 2,-3 3 2,-1-1-4,-2 9 2,0-15-5,0 15-3,-5-8 0,5 8-2,-12-6-3,12 6 3,-16 3-4,2 1-2,1 3-1,-2 1 3,3-1-1,-1 4 1,1 0-1,0 2-2,1 2-2,-1-3 5,5 0-4,-1-2 5,3 4-6,2-5 1,0-2 1,1 2 2,2-9-5,5 12 2,-5-12 0,14 4 2,1-4-7,2 0 5,5-6-4,2-2 4,0 2 0,0-4-1,10-6-3,-13 6 3,16-5 1,-17 4-2,3-4 0,0 2 1,-1 3 0,-4-4 0,1 2-1,-7 3 1,6-4-1,-4 2 3,1 3 1,-5-2-5,1 2 3,-4 1-1,-1 1 3,-2 0-3,-4 6 3,0 0-4,0 0-2,-10-16 0,-3 16-2,-8 0 2,-6 3-1,-9 4 3,0 4 0,-6-3-1,1 6 0,-5-4 1,2 4 1,2 1-3,-1-2 4,6 2 4,-2-1-7,5 4 2,3-3 0,10-5-4,1 0 5,7 0-2,2 0-1,2 1 0,4-4 2,3 2-3,1-3 2,1-6 4,14 11-3,0-6 1,11-4-2,1 2-3,15-5 3,1 0 1,1-4-5,2 2 2,0-6-1,-3 4 4,1-2-2,0-1 1,0-3 0,-1 2 3,-6 3-5,0-2 1,-9 1-1,-2 3 6,-6-2-1,-5 2 1,-1 1 2,-2-3 6,-2 4 5,-1 0 2,-8 3-2,6-5-2,-6 5-3,0 0-1,0 0 1,0 0-2,-38-2-1,14 2-2,-3 2-4,-7 3 5,-4 2-3,-2 0-2,0 1 2,-2 0 4,0 6-4,-1 0-2,1 2 1,2-1-2,-2-1 1,9 1-1,10-5 1,0 2 0,7-3-4,4-2 4,0 1-3,3-2-1,5 0-3,1 0 5,3-6 0,0 14-1,0-14 6,17 8-4,1-5-2,6-1 4,9-2-4,6 0-1,-2-3 4,-3-2-2,5 0-1,-2-1 1,2 0 0,-3-2 0,-2 2 0,-1-4-1,1 3 0,-8 1-1,-4 0 4,-7 1-1,3 0 1,-5 1 1,-5 1 0,1 2 2,-9 1 2,7-5-2,-7 5-2,0 0 0,0 0 0,-27-5-3,8 7 0,-6 2-1,-14 2 2,-3 8 6,-1-6-7,4 3 4,-9 1-5,-11 2-2,12 0 4,4-1 3,-5 1-4,4-2 1,3 2-3,6-1 4,9-4-2,2 0 2,-1-2-4,12-2-1,-1 1 0,4-1-2,2 1 0,5-3 4,3-3 4,0 0-1,0 0-3,26 13 1,-4-12-1,12 1 3,7-4-4,-3-1-1,3-1 1,5-1-1,-1-1-1,-4-2 1,0 0-3,3 0-1,0 1 3,-4 1 0,-1-3-1,-6-1 4,-1-1-2,-9 7 0,-7 0-1,-1 1 5,-3 2-4,-3-1 5,-9 2-2,6-4 2,-6 4-3,0 0 2,0 0-2,0 0-2,-54 2 3,21 4 3,-4 2 0,-2-1 0,1 5 1,-4-4 3,-1 3-2,-5 0 3,5-1-1,-2 2 1,0-2-1,0 2 3,4-1 4,2-1 0,3 0 1,12-4-4,8-2-1,-2 4 1,6-4-4,2 0 1,4 1-1,6-5-2,-6 5-3,6-5 4,0 0-1,25 6 1,-4-7-2,7-4 0,9 1-1,7-3 0,-1 0 0,2-5 0,-2 3 1,-3-2 0,3-1-5,1 1 6,-6-5-1,1 4-1,-4 0-4,2 0 7,-7-1-4,-9 4 2,-4 6 3,-6-1-5,-2-1 4,-2 2 0,-1-1-1,-6 4-2,0 0-1,0 0 0,-22-8 0,0 8 3,-16 5-5,4 2 2,-8 2 2,-3 1-2,-14 5-2,10-5 2,-16 7-1,6 1 0,10-5 0,5-1 1,-2 2 0,3-2-2,6 2 3,4-4 0,6 0-3,7-4 0,6-2 0,3 1-2,2-1 1,8 0 4,1-4-6,0 0 6,0 0-1,34 3 1,-7-8-3,10-3 3,6-1-3,2-2-1,-2-4 1,-1 1 0,0 2 0,-8-2 0,2-2 1,0-1 2,-6 1-3,-1 0 3,-6 3-5,-5-2 7,-3 2 0,-5 1-2,-1 0-1,-3-1 1,-6 3-2,-3-2 4,-1 4 0,-8-4-4,-2 2-1,-5 1 6,-5 2-9,0 2 4,-13 1 3,-2 2-5,0 2-2,-3 4 3,1-2 3,-4 3-2,2 2-2,-1 0 1,4-1 2,0 0 0,3-3-6,11 2 5,2-4 3,5 4-2,6-1 0,-1 2-4,7-5 2,2 3 3,5-4 0,0 0-2,0 0 2,0 0-2,33 3-1,-8-7 0,13-2-2,2 0 3,2-4-2,-2 1 5,0 2-6,2-5 2,-6 2 0,-3-1 0,-10 0-1,0 2 7,-2 1-2,0-1-2,-8 0-2,-1 3 0,-2 1 4,-5 0-5,-1-1 5,-4 6-3,-1-11 1,1 11 2,0 0-5,-25-11-2,8 11 0,-5-1 1,-1 1 2,-11 1 0,9 0 1,-8 4-1,-1 0-3,-2 1 3,10-1-1,-9 2 0,0 2 1,4 0-2,-2 1 3,0 1 0,10-1-3,0 0 4,5 2-2,-3 1 0,4-2-3,5 6 6,0-6-2,4 2 0,7 0-4,-2-3 1,4 4 1,7-2 2,4-4 2,4 1-1,12 0 1,10-4 0,5-3-3,6-2 1,-1-4-2,17-1 3,-17-2 2,13-2-7,-14-1 4,-1 0-3,0 0 1,-4-1-1,1-2 1,-3 2-2,-7 1 3,-11 2 0,1 0 2,-1 3 1,-11 0-3,1 2 4,-12 3-2,16-5-2,-16 5 0,0 0 4,0 0-3,0 0 2,-39 7-1,6 6 1,-4-1-3,-2 2 2,-1 4 2,-3-3-5,1 2 0,-16 9 5,-3 2 0,4 0 1,0 1-3,1 1 8,2 3-6,14-10-2,5 2-2,4-2 2,10 1-2,6-7 2,3 1 0,6-5-3,6 3 1,8-3 0,4 0 0,7-3 5,17 0-4,3-4 3,10-2 0,14-2-4,5-8 5,1-5-1,-6 2-2,1-4 1,1 1-5,-19 2 4,20-4 0,-18-1-1,10-6 0,-15 6 1,-1-1 0,0 1-1,-5 3-1,-6-1 0,-8 4-1,-5 3 9,-6 4-5,-2-3 1,-4 2-1,-6 3 2,0 0-1,0 0 0,0 0 0,0 0-4,-63 10 1,28 0-3,-9 2 4,-2 1 0,0 2 0,-18 2-1,1 5 1,-1 0 1,4-3-2,-1 3 0,15-6 2,-14 3 0,18 0-4,1-1 2,3-4 0,3 0 4,5 2-2,9-6 0,5 0-5,2-3 5,7-1-4,1-2 3,3 2 0,3-6-1,0 0-1,16 10 4,8-11-3,0-2 3,12-4-4,7-2 0,5 0-3,14-5 8,4-1-10,-18 0 5,11 1 2,-13-1-3,13-3 2,0-3 3,-15 5-6,2-2-3,-6 0 3,-6 4 3,2 1-2,-12 4-2,-2 0 5,-8 2-2,1 2 1,-8 0-1,1 2-2,-8 3 4,0 0-2,0 0-2,0 0 1,-42 3 5,8 4-8,-7 3 4,-2-1-3,-2 4 4,-2-1 2,-18 5-1,1 1-4,-3 1 4,3-1-2,1 2-3,17-4 1,0-1 2,3-3 2,2 4-4,7-6 0,10-4 4,6-1-3,5 1 1,4-3-2,2-2 2,7-1 0,0 0 2,0 0 2,37-11-1,-6-1-4,8-2 0,1-6 1,5 4 0,-2-1-2,0-5 2,2 4-3,16-6 3,-20 2-2,0 1-1,1 1 5,0-5-2,0 5-3,-7-2 0,-3-1 1,-4 5 6,-10 5-2,-2-2 2,-5 6 2,-5 1-2,0 0-1,-6 1 0,0 7 0,-11-12-1,-1 8 0,-4 1 5,-6 0-5,-14 5-1,-3 2-2,-3 5 1,-1 1 2,-5 4 1,-19 4-4,3 10 3,-2-1-1,-1 1 1,3 3 1,3 0 3,4-3-1,20-5 1,0-3-6,4 0 6,2 1-2,10-5 0,4-3-2,5-2 2,4 1-2,2-2 1,4-3 0,2-7 2,11 13 3,0-12 2,15-1 2,-1-3 1,15-5 3,8-2-1,16-11-2,2 2 0,-3-3 0,-4-1 1,-14 5-1,16-8-3,-18 4-1,1-1-1,6-12 7,-11 8-6,13-7-3,-16 7 4,-5-1-3,1 5 1,-8-1-4,-4 7-1,-8 0 5,0 3 2,-4 4 0,-2 3 4,-6-3 0,0 10 8,0 0-13,-23-15-4,-1 14 3,-11 2-3,-9 4 2,-2 3-1,-19 10-4,-1 1-1,3 5 7,-2 0-3,-1 1 1,3 4-2,5-1-2,3 4 0,13-9-2,4-1 6,2 0-6,4 0 4,7-1 0,7-6-2,5 0 0,1-5-2,3 1 2,6-3-2,1 0-3,2-8 9,8 16-6,7-11-1,4 1 2,8-4 2,7-4 2,7-1-4,0-4-3,3 0 6,2-5-3,0 0 0,15-5 6,-15 5-10,1-2 4,-3-4-3,3 0 3,-4 2 5,-3 1-16,0-1 7,1-1-1,-8 5 4,-11 4-4,-9-1-1,5 4 7,-10 1-6,-1 2-2,-7 2 5,0 0 0,0 0-6,0 0 2,0 0 4,-58 21-1,19-3 2,-1 0-1,-17 6 0,1 4 0,-3-1 1,1 0-6,-1 1 1,3 2 6,13-9-5,1 1 2,1 0-1,5-2 6,0 3-6,8-4 3,5-4 7,5 2-10,8-7 0,-2 1-1,8-4-1,1-3 1,3-4-1,0 0 5,31 3-1,-3-6 1,10-7 1,3-2-4,6 4-2,0-8 4,22-2-2,-24 5 3,-1-1-6,16-7 17,-17 5-19,4-2 3,-3 1-1,-2-2 3,1 3 5,-5-1-1,-1-1-4,-6 6 0,-8 3 1,-7 3 1,-3 1-1,-4 2-2,-4 0 0,-5 3 5,0 0-5,0 0-1,0 0 1,-38 3 1,12 5-2,-10 3 2,-3 1 3,-3 0-3,-1 6 3,0-2-2,-3 2 4,-17 3-3,20-6-1,-15 7 0,-1 2-1,21-8 3,-1-2-3,9 1 2,2-7 0,5 4 0,1-2 2,10-4-2,-3-1 3,6-1 0,0 2-9,9-6 6,-6 7 2,6-7-4,0 0-1,32-1 1,-9-5-1,15-1-1,6-3 2,0-2-6,0-3 4,3 2-2,-3 1 0,4-3-5,-3 1 4,0-2-1,-1 4 0,-3-2 1,-4 1 1,0 1 0,-10 4 0,-5 0 4,-5 2-4,-4 3-1,-4 0 5,0 2 1,-9 1-2,8-3 2,-8 3-3,0 0 1,0 0 2,-44 14-1,19-5 3,-11 6-3,-1-3 0,1 0 2,-4 2 2,3 2-6,-2-1 4,1-3 2,4 3-1,-5 0-3,5 0-1,10-5 3,0-2 3,6 1-3,2-2 2,4-1 2,3-1-6,5-3-3,4-2 6,0 0-1,0 0-1,0 0 0,36-7 0,-1 0 3,0-5 3,3 1-8,0-3 2,0 1-1,1 2 4,1 0-5,-1-2 4,-3 2-5,0-1 4,-5 0-2,-4 5 1,-3 1-3,1-3 10,-4 4-5,-6-1 3,-3 2-4,-3 2 3,-2-2-3,-7 4 1,9-5-2,-9 5 2,0 0-4,0 0 8,0 0-6,0 0 2,-33 5 4,10 1-1,2 0-6,-2 3 1,0-2 2,-3 2-1,1-1-1,-2-1 1,3 2-2,2 1 3,-4-3-3,5 2 6,7-2-3,-1 1-2,-2-4 1,8 2 1,-1-2-2,4 0 6,6-4-5,-11 10 2,11-10-8,0 0 5,0 0 0,0 0 0,24 0 5,-9-2 0,8-4-7,0 0 0,3 0 3,-2-1-1,1-2-3,2 2 3,-2-1 3,1 2-6,-3-2 3,0 0-2,-8 3 4,10-2-1,-11 4-2,-6 0 4,1 0-1,-9 3 0,14-3 2,-14 3-1,0 0-1,0 0 0,0 0 0,0 0 0,0 0-2,-43 10 1,20-2 0,-4 0 2,-5 4-1,-1 0-2,0-2 6,-1 3-3,2-1-1,-2 0 1,0 0-5,11-1 5,-9 3-1,9-5 1,-2 2-2,4-3-1,8 0 1,-2-3 3,3 0-3,-2 0 1,7 0-2,1-2 0,6-3-1,-8 6 2,8-6 0,0 0 2,0 0 2,0 0-3,39-8 0,-18 2 2,12-3-3,1-1 1,0 2-2,4-2 2,-4-1-4,0-1 4,-1 4-5,3-6 1,0 2 0,-14 4 1,2 0-3,-3-1 4,1 3 2,-7 2-2,-3-1-3,3 2 6,-8 0 2,-1 0 1,-6 3-3,12-4 0,-12 4-1,0 0-2,0 0-2,0 0 1,0 0 1,-44 2 2,23 4-2,-2-1 2,-1 1-6,-8 3 5,5-2-3,-6 3 5,-1 0 1,10 0-6,-2 0 5,1-3-1,0 1 2,4 1-2,-1-2-2,5-1 4,5 2-3,-1-4-1,7-1 0,0 0 1,6-3 0,-9 6-3,9-6 1,0 0 4,0 0-4,0 0 5,42-8-5,-26 4 2,3-2-2,7-1-1,-2 1-2,-2 0 2,2 0-2,3 0 1,0 1-2,-5-2 1,2-1 4,-3 0 2,3 2-3,-8 1 3,-1 1 0,0-1-3,-2 3 1,-8-2 1,2 2 0,-7 2 2,15-5-1,-15 5-3,0 0 4,0 0-2,0 0 3,0 0 1,0 0-3,-34 11 1,17-9-1,-4 4 0,-1 2-1,0-2 2,-1 4 2,1-3-4,-5 2-4,8-1 8,-2 0-3,-4 2-2,4-1 0,4-3 4,-1 2-4,5-5-2,1 2 1,3-3 3,3 1-5,6-3 8,0 0-4,-4 6 2,4-6 1,0 0-2,0 0 0,41-1-2,-20-2 5,3-2-1,0 1-3,4-2-1,7-1 1,-12 2 2,3-1 1,10-2-3,-11 2-2,-3 2 4,4-2-6,-5 1 5,-4 1 0,4 0-3,-7 2 3,-1-2 0,1 1 0,-7 2 2,-7 1 1,16-5-2,-16 5-2,6-1 1,-6 1-3,0 0 1,0 0-1,0 0 4,0 0-5,-32 4 5,21-1-4,-4 2 2,-3-1-1,3-1 3,-7 0-5,0 1 4,-2 0 0,0 1 0,-1-1 0,5 2 3,-2-3-3,5 2-3,4-3 3,-2 2 1,3-2 1,3 1-4,0 0 1,2-1-2,7-2 7,-12 2-6,12-2-3,0 0 4,-11 3 0,11-3-2,0 0 0,0 0 3,0 0-2,0 0 4,38-5-6,-26 3 0,7-1 1,-4 0-3,6-3-2,-3 4 3,1-6-2,-2 5 3,-1 0-3,0 0 1,1 0 0,-4 2 0,-5-2-1,-8 3 2,13-3 0,-13 3 1,12-2 3,-12 2-1,0 0-1,0 0 2,0 0-3,0 0 1,0 0 1,-28 12 0,14-9 1,-7 3 0,0 2-2,1-2 3,-1 0-2,-3 0 1,3 2-1,-1-1-1,-1-1 1,-1 0 3,2 0 0,-2 0-1,3 4-2,0-6 1,3 0 1,5 0 2,0 1-4,2-2 0,2-1 0,9-2 2,-10 4-3,10-4 2,-9 3-2,9-3 5,0 0-4,0 0 1,0 0-4,0 0 7,33-2-2,-15-1-2,4 1 2,2-3-2,-5 2 0,1-1 0,2 0 0,0-2 1,-1 0-2,2-2 4,-6 6-1,-2-3-2,9 1-2,-15-1 3,-9 5-2,21-4 1,-13 1 4,-8 3-1,13-4 3,-13 4 4,0 0-1,0 0 2,0 0 0,0 0-3,0 0-1,0 0 3,0 0-5,0 0 1,-42 4 2,24-1-2,2 0-3,-2 0 4,-3 1-4,-3 0 2,2 1 6,0-1-4,-2 2-3,3-5 1,-5 4-1,4 0 0,6-3 0,-1 1 1,4 0 0,1 0-2,3 0 2,0-1 1,9-2-5,-12 2-1,12-2 0,-10 2 1,10-2 1,0 0 0,0 0 1,0 0-2,0 0 1,0 0 0,34 3 2,-16-5-1,3-2 4,1-2-7,-1 0 4,1 1 1,1 1-5,-1 0 4,-6 1-5,1-3 3,1 3-1,-3 1-1,1 0 0,-1-1 2,-15 3 1,18-3 2,-18 3 0,12-3-2,-12 3 0,0 0 1,0 0-1,10 0 1,-10 0-2,0 0 0,0 0 0,-33 7-1,20-1 3,-3-2-1,-5 4-1,-3 2 0,0-2-2,-7 6 1,5-5-2,1-2 4,1 5 3,-4-3 0,-4 3-1,10-4-2,0 1-3,2-2 1,5-1-2,2 1 0,3-4 5,2 0-1,-4 1-2,6 0 0,6-4 2,-9 4-7,9-4 1,0 0 5,0 0-2,0 0 4,0 0-4,30 6 4,-13-8-2,5 0-2,-1 0 4,3-2-4,-2-1-1,5 0 0,-2 1 0,2-4-2,1 5 3,-5-5-2,5 2 0,-6 2 2,1-4 0,-2 2 1,6 0 1,-13 2 0,0 0 0,1 0-3,-15 4 3,21-6 2,-21 6-1,15-1 0,-15 1 9,0 0 0,13-5-8,-13 5 3,0 0 0,0 0-7,0 0 6,0 0-5,0 0 2,-48 12 2,32-10-1,-1 2 3,-6 3-4,-1 2-2,-2 1 1,-5-1 6,4 0-8,3-2 6,-1 3-4,-2-2 0,3 0 0,3-2-2,-1 3 2,9-2 2,-5 0 2,3-2-4,4 2-1,-1-1 2,4-2-6,0 0 2,8-4 0,-6 6 4,6-6-4,0 0 7,0 0-7,28 4 3,-11-4-3,5-6 1,2 2-1,0-4 5,9 0-1,1-3-1,-9 4 0,1-1 5,2 1-6,-4-1 3,10-2 0,-10 3-2,0-2 0,-2-1 0,2 3 1,-4-2-3,-4 4-1,0-1 4,-2 1-1,-1 0 0,1 1 0,-14 4-3,16-10 6,-16 10 3,14-3 2,-14 3 4,10-3-4,-10 3 1,0 0-1,0 0 0,0 0-4,0 0 1,0 0-1,0 0 3,0 0-1,0 0-7,0 0 0,-52 5 7,35-1-5,-5 7 4,-3-5-5,2 2 4,-1-2-3,1 1 1,-6 3 0,7-1-2,-4 2 3,4 0 3,-2-2-6,3 1-1,-1-3 5,6-1-4,1 1-1,-3 0-1,6 1 1,0-4-4,3 0 6,1 1-3,4 0 0,4-5 4,-7 5-6,7-5 8,0 0-3,0 0-1,0 0-3,0 0 1,37 1 1,-24-5-1,8 2 3,2-2-1,-6 0-2,7-2 1,-1 2 0,1-4-3,-1 1 2,-2 3 1,0-2 0,-3 0-1,-5 3-1,2-2 2,2-1 2,-4 0-1,-4 3-1,-9 3 4,20-5-2,-20 5 0,13-1 1,-13 1 5,0 0-2,12-3 0,-12 3 0,0 0 1,0 0-2,0 0 0,0 0-2,0 0-2,0 0 10,0 0-9,0 0-2,0 0 3,0 0 3,0 0-5,-46 4 0,46-4 0,-27 8 3,13-6-3,-2 2 2,1-2-2,0 2-2,-4 1 4,-5 0-2,3-1 1,0 0-3,-3 2 0,8-3-3,-8 5 4,3-4 1,-1 2 1,1-2-4,-1 0 3,7 0 5,-3-2-7,4 1 1,1 0 8,4-1-8,0-1 3,9-1-1,-10 1 1,10-1-5,0 0 1,0 0 0,0 0 2,0 0-3,25-22-4,-9 16 4,7-8-1,-2 4-2,1 1 1,-3 1-4,2-2 1,-4 4 2,-4 0 0,3-2 0,-1 0 2,-6 0-1,3 2 2,-4 2 1,-8 4-1,12-9 4,-8 3-5,-4 6-3,0 0 7,0 0-3,0 0-1,-16-12-3,7 8 5,-3 3-2,-2 1 1,-2 0 4,1 0-5,-7 1 2,-1 3-1,-2-4-2,3 6 6,-2-4-1,-2 4-1,4-4-3,-5 4 4,6-2 3,-4 0-6,4 0 1,-1 1 2,7-1 1,0-1-4,1 0 5,7 0-2,-4-2-2,4 2 1,7-3 1,-16 3 2,16-3 1,-11 0-2,11 0 2,0 0 1,0 0-4,0 0-1,0 0 3,0 0-1,0 0 1,37-16 1,-23 7-2,-1 2 1,1-2 1,-1 1-6,5-2 8,-6 2-8,-2-2 2,-1 1 3,0 3-1,-1-4 3,-4 2 3,-1 2-4,-3 6 1,6-12-1,-6 12 5,-1-16-3,1 16-3,-9-11-1,3 5-1,6 6 3,-14-6 1,5 6-2,9 0-2,-20-2-1,11 0 1,-2 0 3,11 2-2,-19 2 0,8 0-3,-1-1 1,12-1-1,-15 5 1,8-4-1,7-1 1,-15 3 3,15-3-5,-7 6 1,1-2 4,6-4 1,-3 7-2,3-7 0,0 0 3,0 0-4,10 16 0,-1-11 0,-1-2 3,1-1-1,4 2 6,-3 0-4,5-2-2,-3-1-1,-3 0-8,5 3-31,-4-3-27,-10-1-59,0 0-65,24 1-64,-24-1-224,7 3-515,-7-3 229</inkml:trace>
  <inkml:trace contextRef="#ctx0" brushRef="#br0" timeOffset="7275">3867 2363 95,'0'0'116,"0"0"-4,7-3-10,-7 3 6,0 0-9,6-7 1,-6 7-2,0 0-5,0 0-6,0 0-5,0 0-3,0 0-14,0 0-1,0 0-11,0 0 1,-28-2 1,15 4-4,-2-1-2,-8 4-4,-2-2 2,0 0-12,-11 3-4,-3 0 3,2 2 2,-3-2-1,1 1 0,3-1-7,0 0-1,-3-1 3,2 4-5,0-5-2,3 5 6,-2-3-4,10-1 0,3 0 2,0 0 9,8-1-5,2 0-1,1-2-5,3-1-2,0 2-3,9-3-2,-12 5-1,12-5-3,-4 7-2,4-7 0,0 0 1,0 0-2,18 7 1,-8-5-1,3-2-3,5-2 2,6 2 2,-7-2-5,6 1 1,-2-3-3,3 1 1,1-1-4,-2-1 2,2 2-1,1 0-3,-4-1 3,3 0 0,1 3 5,-2-4-7,-4 2 1,4-2 1,-10 4-3,4-4-1,-1 4 1,-5-3 1,-1 3-1,-4-3 4,-7 4-1,17-2 0,-17 2 1,10-2 4,-10 2 7,9-3-1,-9 3 0,0 0-8,0 0 0,0 0-1,0 0 0,-37-1-1,16 3 1,-6 3 0,-7 1 2,-2-2-2,0 3 0,-1-1-1,-3 1 0,-1 2-2,3-4-1,-1 3 2,2 1 3,5-2 0,7-2 5,1-2-3,3 2-2,5-3 0,4-1 0,1 1 0,11-2-2,-12 4-2,12-4 3,0 0-1,0 0 1,0 0-1,0 0 1,0 0-1,41-12 1,-17 4 3,2 2-8,7-4 8,-6 3-3,7-3-5,-1 1 2,1 0-1,1-2 0,-2 0 0,-1 0 2,-6 4-1,5-4-2,5 2-1,-9 2 3,-5-2 0,0 2-2,-1-5 0,0 3 0,-4 6 0,-2-4 1,-2 1 6,-3 3 10,-2 0 9,-4-3 3,-4 6-1,8-5-4,-8 5-5,0 0-1,-23-5 0,7 7-5,-9 0 1,-8 3-2,-1 0-2,-7 0 0,-2 4-2,-2-2 3,2 2-3,-2-2 0,1 5-4,-4-4 6,3 3-5,6-4 5,-1 1-5,4 1 9,0-2-2,10-2-3,3 0-1,10-2 0,-4 2-2,7-3-3,1-1 5,9-1-2,-7 5-2,7-5 1,0 0 1,0 0-4,43-6 3,-10 1-2,4-1 2,5-3-6,1 2 5,2-2 0,-2-1-3,2 3-2,-2-6 0,3 7 1,0-5 0,-2-1 2,-1 4-2,-7-3 1,1 2 0,-10 4 1,-2-2-1,3-3 2,-7 8-4,-6-2-1,-1-1 6,-2 2 2,-5 0 2,-7 3 1,8-4 1,-8 4-1,0 0-2,0 0-2,-26-5 1,10 3 0,-7 2-1,-6 2-2,-7-1 2,-4 0-3,-2 2 2,-2 1-1,1-1 0,-3 5 2,0-3-2,-3 2-3,1 1 2,-1-2 5,5 2-2,3-3 5,2 1 5,15-2-4,5 0-5,5-1 0,4 0-2,-1-3 2,11 0-5,-7 3 2,7-3 1,0 0 0,0 0 1,55-4-2,-16-4 1,0 3-3,2-1-2,3-5 5,-3 3-5,4-1 4,-3-1-4,0 4-2,-1-3 3,-2-2 3,4 1-4,-2-1 0,-3 1 2,-3-1 0,-11 6 1,2-3-1,-5 1 0,-3 3 3,-3 0-2,-4 1 8,0-3 2,-3 2 4,-1-1-3,-7 5-6,6-11 4,-6 11-5,0 0 0,-22-11 1,7 11-3,-6 0 4,-7 1 0,-8 4 2,-4 0-8,-3 0 0,1 1-1,-1 3 2,-2 0-1,-1-1 1,1 1 1,-1-3-2,-1 4 1,4-4-1,3 3-1,1-1-1,14-4 0,2-2-1,8 2 0,8-2-2,-2 1 2,9-3-2,0 0 0,0 0 4,0 0-2,0 0 3,45 2-3,-11-7-1,8 1 4,0 0-4,-4-2 1,4-4-4,7 0-4,-11 3 4,6-3 2,-5 4 1,3-3-1,-5 2 1,2-3-2,-5 1 2,-10 2-1,3-1 2,-6 3 3,0 0-5,-5 3 3,-4-5 1,-1 5-1,-3-2 4,-2 0 5,2 1-5,-8 3-5,0 0 4,1-15-4,-1 15 3,0 0 1,-25-7-1,9 5-1,-10 0-1,1 1 2,-15 2-2,-4 1 2,1 1-3,-2 3 5,-1 0-4,-2 1 0,2-4 2,-2 8-4,2-2 0,6 1-1,3 1 5,4 0 2,9-4-2,11-3-6,-2 1 5,3 1-3,4-2 1,2-1 1,6-3 0,0 0-3,0 0 3,18 11 3,6-15-6,0 3 0,0-2 0,16 2 4,-3-7-2,1 5-4,2-2 5,-3-1-3,-1 0 4,-11-3-2,11-1-3,6 4 2,-8-1 2,-1-2 0,-12 5 0,-5 0 0,5-2 2,-7 3 1,-1 0 0,-4-1-1,-2 3 0,-7 1 2,11-5-2,-11 5 1,0 0-4,0 0 1,0 0 0,0 0 0,-34-7 3,13 8-5,-2 1 1,-2 0 1,-9 0-2,8 2 5,-8-3-3,-2 0 3,-4 6 1,4 0-6,-3 0 1,2 3 3,-2-1-3,-1 0 3,0 0-2,1 0 0,15-4 0,-1-2-1,2 2 1,6-1-4,0 0 1,5-3 0,3 1-2,3 2-1,6-4 8,0 0-4,0 0 0,0 0 0,24 3 3,-1-4-7,2-2-2,14 0 0,-5-4 1,5 1-3,-5-1 3,-6-2-1,7 0-1,-1 2 7,-12 2-4,-1 0-1,-6 0 3,2-1 2,-7 2 4,-1 1-6,-9 3 8,13-4-4,-10 0 1,-3 4-2,0 0-2,0 0 1,0 0 0,-27-11 0,13 11 3,-4 0 0,-3 0 4,-2 5-8,-3-2 5,-9 0-4,2 3 1,5-4-1,-8 2 4,-2 1-1,0 4-1,2-1 0,2-3 5,-3 6-4,15-4-3,-4-2 5,4 1-5,4 0 6,6-3-3,-1-2 0,4 4 1,0-4-4,9-1 3,-11 4-3,11-4 0,-3 6 2,3-6-2,0 0 3,0 0-1,15 9 1,0-11 2,0 4-4,1-2-1,7-5 0,-7 5 13,8-2-8,1-1-2,-1-3-4,-1 0 4,0 2 1,-3-3-3,4 4 2,-6-3 1,-6-3-2,1 3 0,-3 1 2,-1 3 1,-4-3 0,-5 5 1,9-4-3,-9 4-2,0 0 0,0 0-2,0 0 4,0 0-2,-30-10-1,11 14 3,-2 2-3,-6 0 2,4-3 1,-9 6-2,-3 2 1,10-5 0,-9 3-2,-2 0 3,3 0-3,9-3 2,-4 4 1,6-2 0,-4 0-4,4 0 2,8-4 0,-1 1-1,5 0 0,3 0-2,-1-2 2,1 2 0,7-5 3,0 0 0,0 0-2,0 0 2,21 9 1,-5-9 0,2-2-6,3 1 6,3 1-3,1-4-1,0 0 2,-1 1 0,6-3-1,3 3 1,-6-1 1,-2-1-4,-1 4 0,0 0 6,-2-3-2,-3 2 4,-2 2-5,-4-2-1,-2 0 2,-11 2-2,16 0 0,-16 0 3,11 0 1,-11 0-1,0 0 0,0 0-1,0 0-5,0 0 7,0 0-3,-45 10-2,25-4 3,-6 0 1,-7 2-2,9-1-1,-13 3 0,5 2 2,-2 1-3,7-7 1,5 5 0,-5-3 0,5 1 0,1 0 2,9-4-1,-2 0-4,5 0 3,3-3-4,6-2 7,-9 8-2,9-8 0,0 0 2,0 0 1,0 0-4,39 2 1,-16-4 2,3 1-3,-2-3 2,2-1 1,2 3-1,-4-1 0,3-2 3,6 0-5,-8-2 2,-1 2-4,-2 1 4,3 0-1,-2 0 0,-7 0 0,1 1 0,-5 0 2,1 0 0,-6 2 0,-7 1 0,14-2 2,-14 2-2,0 0 1,0 0 0,0 0-4,0 0 3,0 0-1,-34 11-1,11-6 1,-2 3 1,0 1-4,-1 1 3,-7 0 0,-4 2-1,4-1 0,-1 1 0,9-3 1,-1 2 0,4-2-2,4 0 3,3-2-1,3 0-2,3-1-1,-1-4 1,5 2 1,5-4-1,-7 11-1,7-11 4,0 0 1,0 0-2,21 8-1,-5-8 1,8-2 2,3 2 2,7-5-5,-6 2 2,7-1-2,1-2 4,1 3-2,-3-3-2,0 2-1,-5-1 2,4 0-4,-5 1 6,-1-2-3,1 3-3,-4-2 2,-2 1 1,1 0 2,-10 2 0,2-1-2,-9 3 5,-6 0-3,16-2 3,-10 0 2,-6 2 5,0 0-4,0 0-2,0 0-1,0 0 1,-31 9-3,15-5 2,-8 2 1,1 0-2,-3 0-2,-9 3 6,1-2-7,-3 1 0,4 1 1,-3 0-2,12-4-1,-9 4 0,1 1 2,8-3 3,-2-1-2,8 1 0,2-2 1,3 1-5,4-2 1,0-1-2,4 1 1,5-4 1,0 0 3,0 0-2,0 0 2,35 4 2,-3-8-3,10-3-1,1 1 0,-1-1 3,4-2-2,-1 1 2,-2 1-3,2-2-1,-2-1 4,2 4-3,-5-3 0,2 1-1,1-1 4,-7 0-3,4 1-2,-14 3-1,1 0 3,-3 5 1,-4-6 0,-9 2-1,-1 1 7,-2 1 9,-8 2 7,16-2-1,-16 2 6,9-3-4,-9 3 0,0 0 1,0 0-13,0 0 1,0 0-4,0 0 2,-39 0-4,23 3 0,-5-1 0,-4 5 2,-2-1-3,-6 3 0,0 0 0,-6 0-5,7 2 3,-1-2 0,10 0 1,3 0-4,5-3 0,3-2 0,3 1-1,3-2 0,6-3-2,-6 6 1,6-6 2,0 0 0,0 0-5,30 0 5,-14-2-2,8-2 0,4 1-3,-2 0 0,0-5 4,9 0 0,-1 0-1,2 1 0,-9-1-4,6 1 4,-8 0 1,8-1-1,-9 1-3,1 0 9,-1-1-8,3 1 1,-5 3 3,0-3-1,-1-1-3,5 3 0,-9 0 2,0 1-1,-2-3-1,-3 5 5,4-1-2,-7-2-3,-9 5 4,12 0 2,-12 0-2,12-5 2,-12 5 0,7-5-2,-7 5 4,0 0-5,0 0 1,0 0-2,0 0 3,8-4-2,-8 4 2,0 0-1,0 0-1,0 0 1,0 0 10,-6-16-9,6 16-2,-8-10 1,-1 5-4,9 5 3,-14-10 11,0 4-13,1-1 4,-1 0-5,1 1-2,-8-2 4,0 4-4,-3-1 3,0-1 1,-4 1-5,4 2 4,-13-5 1,10 8-1,3-5 2,-4 2-5,4-1 5,-4 1-1,4-3-5,1 6 2,0-5-3,-1 0 2,-2 0 3,8 4-2,4-1-2,-3-4 1,1 5 3,4 0 3,-2-1-3,4 1-4,-2-1 5,0 0-2,12 2 0,-19 0-1,10-5 7,9 5-3,-11-2 0,11 2-3,-12-1 1,12 1-2,-12 0 4,12 0-2,0 0-1,-13 0 5,13 0-1,0 0-5,0 0 1,-12 0-3,12 0 3,0 0 0,0 0-1,0 0 4,0 0-6,0 0 1,0 0 3,0 0-2,0 0 2,0 0-1,0 0-7,24-16 5,-12 9-1,0 1 1,0-1 2,-2 1 2,4 0 2,1 2 1,-4 0-3,0 0-5,-5 1 8,4-2-1,-10 5-1,9-5 0,-9 5 2,6-5-4,-6 5 0,3-7 1,-3 7-4,0 0 4,0 0-4,-18-11 0,18 11 2,-19-2 1,4 4 1,2 0-3,-2-1 0,-5 0 0,4 1 4,-1-2 0,-3 1-2,-3 1-3,4 1 3,-5 3 1,2-4 4,5 2-7,-1 1 4,2-5-1,-1 4 0,4-3-3,-2 1 4,0 2 3,0-4-2,5 2 1,4 1-5,-3 0 3,9-3 0,-12 5-3,12-5 3,-9 4-2,9-4-3,0 0 0,0 0 3,0 0 0,0 0 5,0 0-4,0 0 1,31 3 0,-17-8 2,4 4-5,-5-4 4,1 4-4,0-3 3,3 2-3,-4 0 3,2 0-1,0-2 2,-4 3 0,2-3 2,-1-1-3,-2 4 3,-10 1 3,14-5-2,-14 5 1,7-4-6,-7 4 5,0 0 0,6-3-4,-6 3-2,0 0 3,0 0-2,0 0 0,-37-5 1,22 6-4,-1-1 4,-2 0 0,0 2 2,3 1-2,-7-2 0,-1 4 1,4-5-2,1 4-3,1-3 4,-5 5 1,1-2 0,5-1-1,1-1-2,3 0 1,3 3 0,-1-2-3,10-3 5,-12 1-1,12-1 0,-12 2-2,12-2 1,-9 2 1,9-2-3,0 0-1,0 0 2,0 0-1,0 0 0,0 0 1,0 0 1,0 0-1,0 0 2,25-13 0,-13 11-3,-3-2 5,1 1-1,-10 3-2,15-7 0,-9 5 3,-6 2 3,12-4-6,-12 4 4,8-4 0,-8 4-1,0 0 1,0 0 2,0 0-4,0 0 6,0 0-8,0 0-1,-33-5-3,19 5 3,0 0-1,-3 2 2,1 0-1,1 1 1,-5-1 3,0 0 0,-3 1 0,10-2-3,-4 6-1,2-4 1,1-1 2,-3 2 0,2-2-3,3 0 5,3-1-1,9-1 1,-13 1-6,5 2-2,8-3 3,-10 5-2,10-5 4,0 0-2,0 0-3,0 0 5,0 0-1,0 0 5,0 0-7,0 0 3,0 0-2,0 0 1,0 0-1,34-3 3,-34 3 0,14-3 3,-4 1-5,-10 2 2,20-1-1,-11 0 2,-9 1 1,13-2-1,-4 0-4,-9 2 4,0 0-1,0 0 3,13-2-3,-13 2 3,0 0 0,9-2-2,-9 2 0,0 0 3,0 0-4,0 0 0,0 0 0,0 0-3,0 0 7,0-12-7,0 12 4,0 0-3,0 0-1,0 0 4,0 0-3,0 0 3,0 0 0,0 0 1,0 0-2,-7-17-3,7 17-1,0 0 4,0 0-3,0 0 1,0 0 2,-5-5-1,5 5-5,0 0 5,0 0 4,0 0 1,0 0-8,0 0-2,0 0 2,0 0 0,0 0 1,0 0-2,0 0 3,0 0 6,12-7-11,-12 7 4,12 0-1,-12 0-3,17-3 5,-10 2 2,-7 1-2,18-2 0,-6 0-2,-2 0 2,-1-1 0,5 2-1,-2-2 3,0 2 2,2 1-1,-6-2-3,-8 2-2,19-4 2,-11 2 4,-8 2-3,0 0 0,15-2 0,-15 2 2,0 0-2,0 0-1,9 0 1,-9 0-1,0 0 1,0 0 0,0 0 0,0 0 3,0 0-2,-36 2-5,21 1 4,4-2-1,0 4 2,0-3-3,-2 1 4,2 1-2,-2-2-1,2-2-1,11 0 2,-16 3-3,16-3 3,-12 3 0,12-3-1,-10 2-4,10-2 4,0 0 0,-12 3 3,12-3-2,0 0-2,0 0 2,0 0 0,0 0-3,0 0 2,-11 0-4,11 0 3,0 0 3,0 0-1,0 0-3,0 0 2,0 0 3,0 0-1,0 0-7,0 0 4,0 0 1,0 0-1,0 0 1,33-6-2,-33 6 1,15-2 2,-15 2-3,13-1-1,-13 1-7,11 1-9,-11-1-6,0 0-9,10-1-7,-10 1-7,0 0 1,0 0 9,0 0-29,0 0-25,0 0-21,0 0-25,-21 22-28,15-17-37,6-5-211,-11 2-447,11-2 198</inkml:trace>
  <inkml:trace contextRef="#ctx0" brushRef="#br0" timeOffset="12459">4095 935 39,'0'0'70,"0"0"-5,3-8-5,-3 8 1,0 0-7,0 0 5,0 0-13,0 0 4,0 0-3,3-9-4,-3 9-4,0 0 0,0 0-4,0 0-2,0 0-7,0 0-5,0 0-4,0 0 3,0 0-8,0 0 9,0 0-6,0 0-1,0 0-2,0 0-3,0 0-2,0 0 1,0 0 0,0 0 6,0 0-13,0 0 8,-9 27 9,9-27-5,-7 8 6,1-4-3,6-4-1,-11 8-2,4-4-3,-2 1 1,0 1 10,-4-2-10,2 1 0,-4-1-3,9 2 1,-4-3 2,-1 1-3,2 0 5,-4 1-9,3 0 0,-4 1 3,5-2 8,-1-3-10,1 2 1,-2-1-2,11-2-1,-19-2-3,9 2 3,10 0 0,-15 0 14,15 0-5,-14-3 5,14 3-9,-16-3 9,8 1-2,8 2-8,-12-2 3,12 2-6,-12-2 3,12 2 1,0 0-3,-16-2-2,16 2-1,-12 0 2,12 0-5,-10 0 8,10 0-4,0 0 4,0 0 4,-17 0-10,17 0-2,0 0 1,-10-5 1,10 5 1,0 0-1,0 0 5,0 0 5,0 0 1,-12 0-1,12 0 1,0 0 1,0 0-1,0 0-2,0 0 0,0 0-3,0 0 4,0 0-4,0 0 1,0 0-8,0 0 5,0 0-1,0 0-2,0 0 0,0 0-1,0 0 5,0 0-4,0 0-3,0 0 5,0 0-1,0 0 5,0 0 4,0 0-2,0 0 2,0 0 1,0 0 3,33 5-1,-33-5-4,16 2 8,-8-2-6,-8 0 1,15 2 0,-15-2 2,14 2-4,-5-2-2,-9 0 0,18 4 1,-9-3-3,0 0 2,2-1 0,-11 0 0,20 2-4,-9-2 4,1-2 0,-2 4 5,2-4-1,3 2-2,-3-1 1,-12 1-2,22-3-4,-8 1 4,-2-2-4,0-2 3,3 4-1,-3-3-1,-5 4-1,2-2 5,0 0-5,-9 3 3,15-8-2,-8 5 3,-7 3 6,9-2 2,-9 2 0,8-3 3,-8 3-5,0 0 1,7-3 0,-7 3-3,0 0-1,0 0 2,0 0 2,0 0-7,0 0 0,0 0 0,0 0-5,0 0-3,-34 1 3,22 1-3,-1-1 0,-2 3 10,1-1-8,1 2-2,-4-2-5,2 0-2,2 0-10,1 1-13,0-1-14,3 2-14,-1-3-18,10-2-23,-15 6-22,7-3-18,1 0-147,-2-1-306,-1 2 136</inkml:trace>
  <inkml:trace contextRef="#ctx0" brushRef="#br0" timeOffset="14277">4189 3673 92,'0'0'105,"0"0"-16,0 0-10,0 0 0,0 0-11,0 0-3,0 0 4,0 0-16,-25-6-1,25 6-8,-30 6-4,6-3 2,0 0-7,-1 1-1,-9 1 2,-1 6 5,0-5-11,9-1-1,-8-1 11,-3 3-9,5-1 4,5-1 1,1 1-1,2-3-4,0 1 5,3 0-7,-1 1 1,5 1-2,1-6-5,7 3 4,0 0-4,9-3-5,-15 1-2,15-1-4,-10 2 9,10-2-11,0 0 2,0 0 2,0 0 1,0 0-2,0 0 0,0 0-4,35-9-1,-18 4-3,-4 1 4,1-2-4,3 2 1,-2 1 2,6 0-4,-7 0 0,2 0 3,-1-1-5,1 2 0,-4-2 3,3-1-6,-1 5-2,1-1 2,-6-2 2,-2 2 7,5-3-7,-12 4-1,18-3-1,-11 2-1,1-2 6,-8 3-1,16-5 0,-10 3-1,-6 2-2,14-6 2,-14 6 1,5-3 0,-5 3-2,0 0-1,11-1-6,-11 1 11,0 0-4,0 0-2,0 0 3,0 0-6,0 0 4,0 0-4,10-3 4,-10 3-3,0 0 3,0 0 0,0 0-4,0 0 5,0 0-6,0 0 5,0 0-1,0 0-2,0 0 5,0 0 4,0 0-8,0 0 4,0 0-4,0 0-1,0 0 4,0 0-1,0 0 0,12-2 0,-12 2 3,0 0 2,9-5 3,-9 5 7,6-4 10,-6 4 3,0 0-1,0 0-2,0 0-1,0 0 3,0 0-5,-24-5 9,9 6-15,1 1-1,-13 0 0,3-1-6,-5 2 0,4 0 1,-2 2-2,-7-1 2,9 0-2,-10 2-2,10-1 0,-3-2 3,2 0-7,1 2 4,0-4-3,4 3 2,6 0-2,0-3 4,4 3-3,11-4-1,-13 1-3,13-1 2,-12 3-1,12-3 1,0 0-1,0 0 1,0 0 8,0 0-7,0 0-1,0 0 2,46-2-3,-23-2-1,-1 1-1,2-1 2,3 0-3,-5-1 1,6 1-2,-4-3-5,2 1 4,-1 1 2,0-2-1,-2 1 0,1 1 1,-5 0-4,-1-1 1,-3 3 5,-3-3 2,-3 4 12,0 1 8,-3-4 4,-6 5-5,0 0 2,7-6-6,-7 6 0,0 0 6,0 0-11,-34-3 9,16 4-11,-6 1 4,0-1 3,0 1-3,-3 4 2,1-4-1,-1 3 3,-8-3 5,9 1 6,-1 2-3,0-2-1,3 2-2,8-5 0,-1 3 3,5 0-8,5-1 2,-4-2-2,11 0-5,-9 3 0,9-3 0,0 0-4,0 0 0,0 0 3,0 0-6,32-9 6,-14 5-4,9 0-2,-4-1 5,6-1-5,1-2-2,-2 0-2,-4 1-3,3 0-1,-1-1-1,-2 1-1,2-1 1,-2 0-1,-2-1 0,-7 3 4,0-1-2,-3 3 3,-2 1 1,-4-1-1,-6 4 4,8-6-3,-8 6 1,0 0 1,-3-10 2,3 10-4,-17-4 4,2 3-1,-7 1 0,4 0 0,-6 1 3,-6 1-1,-4 1-2,1-1 3,-3 2 3,9-1-1,-5 1 3,-4 0 4,14-2-4,-2 1 0,3-1 2,4 0 0,5 0-1,3-2-1,9 0-2,-16 2-3,16-2 2,0 0 0,-9 0-2,9 0 0,0 0-1,0 0-1,37-8 3,-19 3-3,8-1-3,-1 1 2,9-1-2,-1-3 0,-9 2 0,0 1 0,0 1 0,1-2-3,0-1 2,-1 1-2,2 3 7,-8-1-9,4-2 3,-7 3-1,-6 2 2,3-1 2,-6-1 4,-6 4-3,10-6 1,-10 6 3,0 0-6,2-9 0,-2 9 3,0 0 2,-23-2-4,10 2-1,-10 0 1,6 0 0,-9 2 1,2 2-2,-3 1 0,4 0 4,-4 0-4,-9 0-1,9-1 5,-7 1-2,11 1 4,-2-1-2,10-1 2,-1-2-1,4 1-3,4-1 3,8-2-3,-13 4 3,13-4-1,-6 3-5,6-3 3,0 0-3,0 0 2,0 0-1,36-5 1,-20 3-1,-1-3 1,3 1-1,-2 2 0,7-2-3,1-1 0,0-2 3,-2 3-6,-4-1 0,0 0-3,-3 0 3,1-2 2,-3 2-1,2-1 0,-1-1-1,-7 5 0,2-3 5,-9 5 1,14-4 1,-14 4 0,6-6 2,-6 6 1,0 0-3,0 0-3,0 0-1,0 0 3,-23-10-3,10 10 3,-8 1-1,-1 2-1,1 0 1,-3 2 1,0-1 0,-1-2 1,4 5-2,-5-3-3,2 1 0,2 1 2,7-5-1,0 3-1,5 2 3,1-5-2,9-1 1,-14 4 0,14-4-2,-7 2-1,7-2-1,0 0 3,0 0-1,0 0 0,0 0 1,0 0-3,0 0 6,39-7-2,-21 1 3,4 1-3,3-1-1,1-2 0,1 2-7,-2 0 5,-1-1-4,-2 3-2,2-3 5,-2 1 1,2-3-1,-7 4 2,-2-1-1,0 3 1,-2-5-1,0 3 1,-4 4 1,-3-2 3,-6 3 1,14-5 2,-14 5 2,4-6-2,-4 6-3,0 0 2,0 0-4,0 0-1,-28-7-1,11 9 4,-8 0-1,-3 1-2,-7 1 4,-2 1-2,-2 3-2,-4-3 2,6 3 1,-3 2-1,1 1-4,2 0 0,2-2 2,1-1 0,7-1 2,3-1-1,9-1-1,0 0-3,3-1 0,3 2 3,5-1 2,4-5-4,-6 6 6,6-6-3,0 0-1,0 0-2,27 1 2,-11-1-1,5-1-1,3-3-4,0 2 1,3-2-3,-3-1 5,4-1-3,-6 3 2,4-3-1,2 0-2,-3 1 3,2 0 1,-3 1 0,-2-1 1,1-1 1,-8 1 0,3 1 0,-5-3-2,3 5 3,-2-5-1,-4 3 2,1 1 5,-7-1 7,-4 4 0,11-6-2,-11 6 0,4-6-4,-4 6 0,0 0 5,0 0-7,-30-5 0,15 8-2,-7-1 2,4 3 2,-10-2-1,-5 3-3,-1 3 3,-4 5-3,6-3-2,-6-2 0,4 1 1,9-1-3,-1 0 3,1 0-2,3 2 2,1-2 3,1 2-3,7-2-1,-1-3 0,4 1-2,0 2 0,2-2-1,4-3-1,4-4 2,-6 10-1,6-10-1,0 0 1,16 12 2,-4-9 2,3 2-4,3-2-1,3-1 2,7 1-1,9-1-4,-4 2 7,-6-4-2,10 2-1,-11-1-1,3 1 2,-5-2-2,0 4 1,-3-2 0,-5-1-1,-2-1 0,-5 4 3,1-2-4,-2-2 1,-8 0 4,9 5-4,-9-5-2,0 0 4,0 0-3,-26 17 1,13-10 0,-12-1 2,1 0 0,-2 4 1,2-3-1,-11 1-2,0 1 3,12-2 1,-6 0-3,4 0 1,-6 0 1,5 3 0,4-4 1,-1 0-2,6-2 0,3 3-2,1-3 2,2 1-2,2-2 1,9-3 0,-9 5 3,9-5-2,-6 3 0,6-3 3,0 0 1,0 0-1,24 6-1,-9-6-3,3 0 3,4 0-1,5-2 0,0-2 0,-2 3 0,2-1 4,11 2-4,-3-3-1,0 0 1,-7 0 4,-3 1-3,1 0-2,-10 0-1,2 2 0,-5-2 2,-1 2 3,-3 0 0,-9 0-1,14-2-1,-14 2-1,0 0 4,0 0-2,0 0 0,0 0 1,-30 13-3,14-9 1,-8 4-3,-5-5 5,4 4-1,-12 2-1,4-3-1,-1 2 4,-1-2-1,-1 3 4,4-1-5,6-3 1,-1 1 2,1 0-2,2-1 1,9-2 5,-2 1-4,4 0 2,4-3-3,0 1-1,9-2 0,-9 4 0,9-4 0,0 0-1,0 0 1,0 0 0,36-1 1,-11-4 3,2 5-5,-1-3-2,8 1 1,-6-2 3,6 2-3,1-3 2,-8 1 1,-1 1-4,0 1 0,-1-2 2,1 1-2,-9 1-1,0 0 1,-1 2 1,-4-1 0,-3 1 0,-9 0 3,15-1 1,-15 1 0,0 0-3,0 0-1,0 0 2,0 0-2,0 0-1,-30 9-2,5-5 3,5 0 1,-6 3 0,-6 0 0,5-1-1,-5 0-3,-3 2 0,3-2 6,5 0-5,1-1 0,-1 2 2,7-2-2,-3 3 2,7-5-1,4 1 2,4 0-4,-1-3 2,9-1-1,-8 5-1,8-5 1,0 0 0,0 0 3,0 0-1,40 0-3,-18-3 6,1 0-1,2-1 1,-1 0-6,1 1 0,-3-3 3,4 1-1,-2 1-1,3-1-1,-7 1 1,-3 3 3,-1-2 1,-5 0-4,2 1 0,-13 2 3,15-2-1,-6 2 5,-9 0-3,0 0-3,9-2 3,-9 2-1,0 0-5,0 0 2,0 0 0,0 0 1,0 0 2,-46 2 0,31-2-1,0 4 0,-3-1 0,3-3 0,-7 3-1,4-2-4,1 1 5,-5 3-2,6-2-1,2 0 3,1-1 1,4 1-1,0-1-4,9-2 5,-12 4-2,12-4 1,0 0-2,0 0 2,0 0-2,0 0 4,0 0-4,37-2 4,-17 2-4,-1-6 1,-3 3 3,10 0-2,-5-2-1,1 2 2,0 0-4,-1-2 4,-7 4-2,2-3-4,0 2 4,-4 0 0,-1 1-1,-11 1 1,15-2 3,-8 0 1,-7 2-2,9-1-3,-9 1 1,0 0 1,0 0-1,0 0 3,0 0-6,0 0 3,-42 5 1,29-4-3,-5 1 1,-3 4 3,-4-3-1,4 1-3,-3 0 3,2-1 3,-4 1-5,5 1 4,-2 1-3,6-4 0,2 1-1,0-1-1,6 0 2,0-2 0,9 0-1,-13 2-1,13-2 3,0 0-2,0 0-1,0 0 2,0 0-1,0 0 4,34-15-5,-14 6 0,-1 0-1,4 0-1,-3-2-2,1 0-1,0 0 0,-1-2-2,-3 0 0,6 3 5,-4-3-5,2-2 4,-5 1 0,1-1 1,-1 0 1,1-2-1,-7 6 0,-2-3 2,-1 3 1,-1-3-1,-2 2 3,1 1 0,-4 3-1,-1-4-3,0 12 0,-6-19 3,-2 8-1,3 6-1,-5-2 1,2 2 2,-5-1-3,-2 0 2,0 4 0,-3-1 4,0 0 2,-6 2-1,2-3 3,1 3-2,2 1-2,4 3 3,-8-5-3,-1 2 1,8 0 1,-2 2 2,5 0-2,-2-1-2,-2 0 1,6 1-4,-1 1 1,4-1 4,8-2-8,-13 2 4,13-2 3,0 0-5,-9 2 3,9-2-5,0 0 2,0 0-1,0 0 2,0 0 3,37 3-3,-24-4 2,1-1-2,4 2-1,3-4-1,-5 2 4,6 1-3,1-3 0,-1 0 0,1-1-1,2 1-1,0-1 1,-2-1 2,-1 1-1,-1-3 3,-3 5 0,-2 1-1,-2-2 0,-5 2 2,1 1-1,-10 1-1,12-4 1,-12 4 2,9-7 1,-9 7-4,0 0-3,0 0 6,0 0-2,-33-6-3,18 6-2,-6-2-1,-1 2 2,0 0-1,-5 2 6,-9-2-5,11 2 3,-4 0 1,2 0-1,1 1 2,0-1-7,2 0 7,-1 0-5,10 0-1,3-2 5,2 1-5,10-1 3,-18 2-3,18-2 0,-6 2-2,6-2 3,0 0 0,0 0 0,0 0 1,0 0-2,0 0 4,43-11 3,-27 6-7,8 1 1,2-1 0,-2-1 3,-1-3-1,3 3-4,-1 3 7,0-3-4,-2 0-3,1 0 6,-2 0-3,0 2 4,-1-3-5,-4 2 0,-2 3 3,-5-4 0,-1 6 1,0-5 4,-9 5-1,10-6 1,-10 6-1,0 0 1,0 0-6,0 0 2,0 0 2,0 0 0,-34-9 1,19 9 2,-7 2-5,1 0-2,-4 3 0,2-1-2,-1-2 0,-1 5 3,-2-3-2,5 3 1,-2-3 1,-1 1-1,1-1 2,1 0 2,-1 1-7,8-3 0,1 2-1,3-1-1,3-1 3,9-2-1,-12 2 0,12-2 1,0 0-2,0 0 1,0 0 5,0 0 0,0 0-3,35-4-3,-17 1 2,2-1 4,4 0-2,-3 1-3,3-1 1,-2 0 5,4-3-5,-2 3-5,1-1 6,-3-1 1,1 0 0,-7 1-3,1 0 2,-4 3 0,0-1 1,-5 1 3,-8 2 5,16-3 10,-11 0 0,-5 3-1,0 0 2,0 0-2,0 0-5,0 0 3,0 0-7,-39-5 1,23 7 0,-8 1 1,3-3 1,-3 3-3,5 0-1,-7 0 4,10 1-6,-4 0 0,5 1 1,4-3 0,-3 3 0,5-5-2,9 0-1,-16 5 3,16-5-5,-8 1-3,8-1 0,0 0 1,0 0 0,0 0 3,0 0 0,0 0-3,0 0-1,0 0 4,0 0 1,0 0-1,39-4-2,-30 2 0,0-1 3,-9 3-3,15-3-3,-6-2 2,1 2 2,-1 0-4,-3 0 2,-6 3 2,15-3 7,-15 3-7,12-6-6,-12 6 9,10-2-6,-10 2 0,6-6 2,-6 6 4,8-3-1,-8 3 2,0 0 0,0 0 1,0 0-2,0 0-2,0 0 4,-12-16 3,12 16-5,-16-4 2,8 1-2,8 3 0,-19-4 1,7 4 0,3-1-3,9 1-4,-21 0-2,13 1 11,8-1-6,-17 2-1,17-2 4,-17-2-4,17 2-3,-10 4 9,10-4-7,0 0 0,-12 3 0,12-3 3,0 0 0,0 0-8,-11 1 7,11-1-2,0 0 3,0 0 11,0 0-19,0 0-13,0 0-24,0 0-28,0 0-37,0 0-47,0 0-61,0 0-69,0 0-236,0 0-563,0 0 249</inkml:trace>
  <inkml:trace contextRef="#ctx0" brushRef="#br0" timeOffset="25560">2832 5672 106,'0'0'115,"6"-4"0,-6 4-4,12-6 2,-12 6-7,10-8-1,-2 3-15,-8 5 3,12-9-11,-9 4 2,4-1-8,-2 1-7,-5 5 0,10-9-1,-4 5 0,-6 4 4,6-7-8,-6 7 2,0 0-8,6-11 2,-6 11-6,0 0-7,0 0 0,-15-15-4,3 11-5,-1 2-1,-11-2-2,0 4 0,-13 0-3,-2 4 0,-4-3 2,-2 5-9,-19-2 6,15 1-5,-16 2 0,19-3-1,-2 2 0,1 2-3,4 0-3,-1 0 0,5 0 0,-1 3-4,1-5 0,5 1-2,12-2-3,-1 0-2,7-2-1,1 1 0,2 0 1,2-2-2,2 0-2,9-2 4,-10 2 0,10-2-5,0 0 1,-15 4 2,15-4-2,0 0-4,0 0 6,0 0-3,0 0-2,0 0 0,0 0-1,0 0 4,42-5-2,-26 0-3,6 3 2,1-6 2,1 1 0,1 1-2,-1-1 4,4 1-3,-5-1 1,2 1-2,-3-2 1,2 2 1,-3-2-1,0 2 0,-6 2 0,-2 0-3,-4 0 3,5 0 7,-10 3 3,-4 1 2,9-9-2,-9 9-4,0 0 0,0 0-1,0 0 2,-36-11-3,18 13 1,-4-4 1,-8 2 3,-6 2-8,4 1 2,-9 2 1,1-4 0,-3 5-1,0 0 4,-5 1-2,0-1 5,-3 1 0,5 1 5,1-2 4,4 2 0,0-2 7,9 1-14,8-4 3,6 2 0,3-3-6,6 1 5,5 0-7,4-3 0,-9 8-1,9-8 6,0 0-5,22 2-1,0 0-1,13-5 2,6 0 0,6-1-3,3-4-1,25-2-1,-10 0 0,4 1 2,-6-1-4,-16 2 3,4 3-3,-5-4-3,1 2 1,-7-1 8,0 1-5,-14 1 1,-3 3 2,-5 2 5,-6-2 14,-1 1 8,-2 0 3,-9 2-4,0 0-8,0 0-5,0 0 4,-35-9-3,2 12-4,-8 1 3,-3-2-3,-2 5 0,-21 4-4,3 0-4,-6-1 1,-2 2-2,2 0 4,-4 4-4,2-2 4,-4 3-2,1-1 14,-2-1-9,7 1 0,9 0 13,14-6-18,9 2 1,-1-2-4,6 1 6,11-5-5,2 2 4,7-2-7,2 0 1,2-3-1,6 2 1,3-5-3,0 0 2,20 8-1,4-6 5,12-6-8,4-2 0,11 2 6,17-4 0,-1-1-6,0-4 9,3-2-7,-1 2 1,1 3 1,-3-5-8,-3 5 1,-19-1 7,1 3 1,-1-2-2,-3 0-4,-6 1 4,-11 3 2,-1 0 0,-8 3-1,-1-1 11,-3-1 4,-6 1-3,-6 4-4,5-6 3,-5 6 1,0 0-5,-41-8-2,3 8 4,-4 0-6,-6 8 4,-16-2-6,-5 1-6,1 2 6,-7 1 0,-2 2 2,-34 5-9,35-7 8,-4 5-9,-2-1 3,3 2 14,-1-4 0,12 5 3,19-7 3,5-1-4,7 1-3,15-5-1,4-1-2,4 0 3,6 0-5,6 1-2,2-5 4,0 0-2,40 10-1,5-7 4,4-6 1,27-2-3,5-1-3,40-5 3,-8-5 0,-31 6 1,31-5-7,-32 4 3,1 1 2,31-5-6,-37 6 1,3-4-2,0 1 20,-6 2-21,-5 2-4,-1-2 10,-5 0-3,-18 3-2,-3-2 1,-5 2-1,-12 1 5,-2 0 0,-5 3-1,-5 0-1,-3 1 4,-9 2-3,0 0 2,0 0-8,0 0 5,-63 0 3,21 4-2,-22 3-7,-4 9 7,-6-1 10,-8-2-5,-34 10-12,0 1 1,35-8 1,-34 10 2,2-1-5,36-3 2,-4 0 1,2 3 1,6-3 15,3-1-18,6 3 4,19-8 4,6 0-1,9-2-6,9-2 13,6-5-14,2 1 0,3 0 4,7 0-5,3-8-4,0 0-2,22 8 14,0-9 0,23-2-2,4-1 0,32-11-4,31-2 7,4-6 3,-37 7 0,45-6 3,1 1-8,-7-3 3,0 4 0,-9-1-1,-36 7-5,-5 4 6,5-5 5,-7 4-11,0-1 3,-20 3-1,0-1-3,-4 2 20,-5 2-14,-11 1-1,-7 0 0,-4 3 10,-3-2-4,-5 2 7,-7 2 3,0 0-4,0 0-5,0 0 1,-53-3-6,9 6 9,-6 1-14,-22 2 1,-1 0 4,-5 2 1,-4 1-3,-31 9 2,-2-2-2,0 2 4,-3-6-9,4 3 2,2 1-4,30-4 1,1 1 7,5 6-2,3-2 6,25-9-10,4 4 2,3-1 13,16-4-16,4 1-1,9-2 7,2-4-5,5 3-2,5-5 2,0 0 5,15 12-4,6-11-1,15 0 0,7-2 0,5 1 4,20-6 0,0 0-1,3-1-3,4-3-3,2-1 5,2 3 0,-3-2-3,2 2 3,-6 1 2,-2 0 2,-5-1-1,-17 3-4,3 0-5,-10 0 3,1 1 1,-2 2 1,-7-3-1,-12 0 0,-3 3 6,-8 0-2,-10 2 0,20-2-2,-20 2-4,0 0 2,13-2 7,-13 2-3,0 0-2,0 0-6,-58 13 6,18-6 1,-6 7-3,-21-3 3,-5 5-3,-3-1-1,-36 10 0,34-11 0,-34 7-1,30-1 4,-37 5-5,38-6 2,-35 9 5,36-11-6,9 2 3,3 1-3,19-9-1,5 1 6,8-4-1,14-3-2,5 0 2,6-1-5,4 0-1,1 2 6,5-6-8,0 0 6,30 0 1,4-6-2,7 0 1,5-4-1,22-6-5,0 1 9,2-1-6,4 4 16,4-1-21,1 0 8,33-3 0,-33 6-3,1-6 1,-1 4-1,-3 3 0,-6-6-3,-2 5 3,-21 4 7,20-4-7,-22 3 0,-5 6 8,-4-5 7,0 0-20,-9 3 3,-5-1 2,-5 0 5,-1 2-12,-4-2 13,-12 4-1,15-4-2,-15 4 8,0 0-7,0 0 3,0 0-6,0 0-2,-49 4 1,10 2-1,0 0 7,-3 3-4,-22 1 5,-1 1-5,-7 4-2,-4-3 4,-6 0 4,-30 9-2,2-3-4,31-6-4,-32 6 7,34-3 4,2 1-6,2 1-2,7-2 0,19-5 3,5 1 3,2-3-2,14-2-5,5 1 4,2-4-8,6 0-5,4 0 8,1 0 0,8-3 2,0 0-3,0 0 6,36 3-1,-2-5-1,10-8 3,24 2-3,-2-3-2,13 2 5,0-3 1,33-2 2,-35 2-2,38-3-2,-39 4 4,5 4-8,1-2 3,30-4-4,-39 2-2,-2 0 8,1 0-5,-4 1 8,-3 3-10,0-5 5,-16 6 3,-5-6-1,-4 6-3,0-2-3,-5 1-2,-12 0 26,1 1-17,-1 0 5,-7 3-2,-4-1-1,3 1 2,-8 0 15,1 1 6,-8 2-5,12-7 6,-12 7-2,0 0-2,0 0-6,0 0-3,0 0 1,-26-15-5,7 13-3,-5 0 2,-16 2 0,-5 0-3,-21 6-1,-4-3 1,-1 0-2,-5-1-6,-6 6 16,-2 1-15,-29 1-2,35 0 2,4-1 1,5-2 1,18-3-8,8 1 5,9 0-1,10 1-3,5-4-9,8 1 7,4-2 10,7-1-9,0 0 8,0 0 7,64-10-7,-16 8 0,22-8-3,3-2 0,43-7 1,-44 10-5,1-3 5,6 3 0,-2-1 1,4 0-4,-5-2 4,-6 2-4,3 1 0,-9-1-3,-16 2 3,-5 4 6,-1-3-4,-6 1-3,-11 2 1,-1-1-1,-9 4 9,-3-2 6,-3 2 4,-2-3-12,-7 4 8,0 0-5,0 0 0,-40-6-1,3 6 4,-7 1-1,-6-1-4,-14 7-9,-4-1 7,-9 1 0,-35 5 5,32-6-6,-3 0 2,-34 4-2,33-4-4,4 2 2,-2 0-1,4-2-3,11 1 7,24-3 0,4-1-3,15 2-8,8-5 2,8 1 7,2-1 8,6 0-10,0 0 2,0 0-1,60-15-3,-15 7 1,20-9-5,5 5 0,5-3 2,-4-1-1,4 1-1,4-1-3,-10 3 7,4 0-6,-6 0 9,-3-2-6,-15 5 0,-4 2 7,-2 0-5,-4 4 2,-3-4 4,-14 2-2,-5 3 2,-4 1 3,-6-3 3,2 0-7,-9 5 0,0 0-3,0 0 2,-23-14-4,-6 12 1,-14-4 1,-6 6 3,-20 0-5,-7 0 5,-1 0-2,-34 6-1,-1 2 10,30-4-15,-39 8 3,11-2-2,31-4 8,5-1-3,6 1 4,19-4-4,12 2-16,12-2 20,7 0-4,3-1 2,13-1-4,2 0 1,0 0 4,35-10 0,6 1-5,29-6 2,5 2-3,7-2 10,-3-1-9,36-2 1,-44 3 6,13 3 0,-12 0-9,-5 0 12,-3 4-12,-16 2 1,-4-1 2,-3-1 8,-6 4 1,-9 2-12,-10-2 1,-4 2 9,-2 0-5,-10 2 2,8-2-1,-8 2-4,0 0 6,-30-5-4,3 5-3,-15-3 6,-2 6-4,-5 0-2,-20-1 6,-1 2 2,3 0 0,0 2-1,-1 0 5,18-2-8,4 0 2,-1 1-8,9-2 15,12 0-9,2-5-2,8 4 1,1-1 1,5 0 0,10-1-2,-15 0-1,15 0-1,0 0-2,0 0 6,0 0-3,44-7-3,-8-1-6,1 3-20,2 0-13,-1 0-22,0 0-18,-3 1-24,-12 4-21,1-2-24,-3 2-30,-3 0-44,-3 0-48,0 2-63,-9-2-205,-6 0-589,10 3 261</inkml:trace>
  <inkml:trace contextRef="#ctx0" brushRef="#br0" timeOffset="29976">3285 4664 80,'0'0'79,"0"0"-8,0 0 2,0 0-10,0 0 8,0 0-12,0 0-6,0 0 2,0 0-10,0 0 9,0 0-6,0 0 0,0 0-3,0 0 1,0 0 0,0 0-5,0 0 4,0 0-1,-31 8 0,31-8-8,-16 3 3,8 0-6,-2-1 0,-2 2-1,-2-3 1,-2 2-4,1 0 0,2 1-9,-4 0-2,1-2 8,-2 0-3,0 1-1,5 0 2,-4-1-4,-2 2 6,4-3-11,2 4 9,-1-5 1,1 2-4,5 0 2,8-2-4,-13 1-3,13-1 5,-11 6-7,11-6 3,0 0-6,0 0-1,-9 1 3,9-1-2,0 0 0,0 0 0,0 0-4,0 0-2,38-1 2,-25-2 0,2 3-2,0-2 3,0 1-4,1 0 1,2-1 2,-3 0-3,6-4 3,1 1-8,1 2 6,-7 0-1,6 0-3,-5 1 0,4-4 2,0 0-3,-6 3 0,-1 0 3,0-2 3,-4 2-3,-2 0 12,-1-2 1,-7 5 6,14-3 8,-14 3 2,10-3 2,-10 3 0,0 0-3,0 0-3,0 0-5,0 0 4,0 0-4,0 0-5,0 0-3,-37 1 6,23 3-5,-2-3 2,3 6 4,-4-4-2,-5 2-4,5-1 1,1 0-3,-9 1-2,1 2-1,1 0 3,1 1-5,1-5 2,6 2-1,-3 1 5,3 2-4,-2-4 1,3 1-2,1 1 2,2-3-7,1 2 1,10-5 2,-12 7-6,12-7 2,-11 2 1,11-2 1,0 0 0,0 0-5,0 0 4,0 0-2,0 0 3,27 7-1,-27-7-2,26-7 0,-10 6-3,-1-1 1,1-4 1,5 3-1,-6-2 2,2 0 0,-1 3-1,5-2 0,1 0 1,-5-1-1,5-1 1,-7 1 0,1-1 0,1 4-1,1-2-1,-6-1 4,-1 2-2,0 1-2,-2-2-1,0 2 7,-9 2 6,10-3 4,-10 3 6,8-2-4,-8 2-4,0 0 0,0 0-1,0 0-4,0 0 3,0 0-7,0 0 4,-36 0-2,21 3 2,-4 2-3,-4 0 0,1 4-1,-6-4-5,4 5 5,-11 0-3,9-4 2,2 4 1,-3-4-1,3 1-1,0 2-1,2-4 3,1 3-3,4 0-1,2-2 1,4-2-2,0-3-2,4 2 2,1 0 3,6-3-3,-11 6 1,11-6-1,-7 5-1,7-5 0,0 0-1,0 0 3,0 0 1,0 0-2,0 0 2,0 0-3,24 7 3,-11-7-1,1-4-4,-1 3 4,3-3-1,1 2 1,-1-1 0,1-1 1,5-3-1,-6 2 0,2 0 0,-3-5-3,-1 4 0,0 2 2,0-1-3,-4 2 6,-4 0-2,-6 3 4,17-6 2,-13 3 7,-4 3-5,0 0 3,9-7-5,-9 7 2,0 0-6,0 0 2,0 0-1,0 0 1,0 0-4,-39 2 3,26 1-4,-2 2 2,0-2-2,0 3 2,-7 0 2,1 0 0,-1 2-2,2 2 9,-1-1-10,3-3-3,1 1 1,2 0 2,-2-1 0,1 0 1,1-2 0,0 2 0,2 3 0,1-6-1,4 0 3,1-1-4,7-2 5,-9 5-4,9-5-2,-9 4 3,9-4-1,0 0 2,0 0-2,0 0 2,0 0-5,0 0 6,0 0-4,27-9-1,-12 4 0,1 1 2,-1-4-2,1 2 2,5-2-2,-6 2 2,3-1-2,-5-2 0,2 3 1,-1 1-2,-5-1 1,-2 1 1,2 2 0,-9 3 2,11-6-2,-11 6 3,3-7-3,-3 7 1,0 0-4,0 0-1,0 0 0,0 0 3,-27 0 2,27 0-5,-21 3 7,7 1-6,1 0 3,-2 1-3,0 0 2,0 1 0,2-1-1,-2 1-2,0-2 1,3 1 3,2 4-2,-2-5 2,0 3-1,1-3 3,2 3-4,0-2 1,3 0 0,-1-2 4,7-3-3,-12 8-2,9-5 2,-4 1-1,7-4-1,-9 5 10,9-5-9,-6 6-4,6-6 4,0 0 2,-6 5-5,6-5 6,0 0-2,0 0 1,0 0-2,0 0 2,28-11 0,-22 9 2,9-3-1,-2 0-4,-1 2-3,0-4 7,0 2-1,0-3 0,-3 3 0,1 0-2,-1-1 9,-1 3-10,-8 3 2,9-6 0,-9 6 1,9-4 1,-9 4-8,0 0 6,0 0 0,0 0-4,0 0 1,0 0 0,0 0 2,-32 0 0,32 0-2,-20 5 1,6-1-2,2 0 1,2 4 4,-2-3-2,-2 0-2,1 0 4,-2 0-2,2-2 3,-1 4-3,4-3 8,1-1-13,0 0-15,3 0-22,6-3-20,-15 6-26,15-6-39,0 0-30,-13 7-39,5-7-214,8 0-442,0 0 196</inkml:trace>
  <inkml:trace contextRef="#ctx0" brushRef="#br0" timeOffset="32497">2303 7789 54,'0'0'138,"-6"-12"-4,6 12-7,0 0-9,0 0-4,0 0-6,0 0 0,0 0-17,0 0 1,0 0-13,0 0-3,0 0-10,0 0-11,0 0-1,3-10-6,-3 10-7,0 0-6,0 0-2,0 0-5,10-4-1,-10 4-3,10-1 0,-10 1-1,15-3-10,-15 3 6,14-4-3,-5 2 4,-9 2 0,10-4-1,-10 4 7,11-5 2,-11 5 10,10-2 11,-10 2 2,6-4 2,-6 4 9,0 0 0,0 0-3,0 0-4,7-4-4,-7 4-3,0 0-2,0 0-6,-37 3-4,15 0-5,-2 1 0,-3 2 1,-9 2-2,-1 2-1,-2 1 2,-2 1-2,0-3 0,-2 4 0,0-1 4,-2 1-1,3 1-2,2 0 5,6-1 4,-1-3-9,14 0-4,1-2-4,6-6 4,5 3-9,2-2-3,7-3 2,-6 4 1,6-4-2,0 0 4,33-6-3,-8 0-3,15-5-3,2-2 1,18-8-4,-14 7 5,17-7-7,-2 1-3,-17 5 6,1 2-4,4-1 4,-2-1-2,-4 0-1,-3 0 6,-3 3-1,-4 1 6,-10 4 1,-6 1 18,-5 2 3,-4-1 1,-2 1-5,-6 4-3,0 0 1,0 0-6,0 0 4,-36-9-5,14 9-3,-13 1-5,-2 4 4,0 1-2,-3 0 1,-2-1-3,-1 4 13,-2 1-13,-3 2-5,-16 0 1,15 2 2,-11 3-4,15-7 3,4 6 13,3-3-17,4 0 1,12-6 1,2 2-2,7-2-4,4-3 2,3 0 2,1 0-1,5-4-5,0 0 3,0 0 5,44 0-6,-10-7-1,3-2-1,5-1-3,1-2 4,2 1 3,1 1-7,-1-4 3,-2 2-2,-1-1-4,-2 1 6,-5 0-6,-13 2 4,3-1-2,-5 2 5,-7 0-2,2 5-1,-8 0-1,-1 0 4,-1-1-5,-5 5 4,0 0-4,0 0 1,-18-16 0,0 11-5,-6 9 4,-4-3-1,-8 0 1,-1 3 2,-3 1-4,-4 1 1,-5 3 1,3-1 0,-5 1 0,6 5-2,2-2 6,1-2-5,4 2 2,5-1-2,10-3 0,1 2-2,6-5 3,5 1 0,5-1 4,2-1-5,4-4 3,0 0 2,19 4-1,7-7 1,12-4-4,7-2 3,19-8 1,-3 0-7,5 3 7,-18 2-5,17-7 3,-4 3-2,-14 2-2,15-6 6,-15 8-1,-6-6-4,3 1 0,-6 2 4,-2-3 6,-6 5 3,-12 6 13,-6-1 9,-2 4 10,-2-2-7,-8-1 5,0 7-14,-17-9 12,-4 3-18,-16 5 3,-3-2-5,-8 6 5,-15 2-16,-7 0 13,0 6-2,-1 3-3,-1-2-3,-5 1 3,0 0 5,1 3 3,0 0-7,6-1 16,0 1-5,24-3 3,7-3-13,6-1 2,12-3 5,7-1-8,-1-2-1,7 0 1,2 2-13,6-5 7,0 0 5,0 0 0,39 6 0,-2-12-6,5-2 1,3 0-2,19-3-6,0 3 10,-1-6-11,-2-2 2,-12 8-2,14-5 2,-16 1 1,1 4-5,0-4-2,0 1 4,-4-1 1,-2 2-3,-5 0-3,-4 0 7,-13 4-3,-6 2 1,-3 1-5,-7 0 7,-4 3 1,9-4-3,-9 4-7,0 0 8,0 0-1,-40-3-2,6 7-10,-4 3 14,-5-1-4,-4 2 2,-18 8 11,-2-2-13,0-2-3,-6 4 9,6-1-9,-3-4-2,4 4 10,-2 0-9,21-4 5,4-1-1,6 3-6,10-8 3,3 0 2,6-2-1,8 0-2,4 0-2,0 0 5,6-3-8,0 0 9,0 0 0,64-7 0,-19-3-1,20-5 0,6 1 9,-4-4-13,6 1 7,-3-1-5,-2 0 2,-3 1 0,-1-1-4,-17 6 2,0-2-2,-3-2 3,1 3-6,-5-1 0,-5 3 6,-10 2 6,-4-1-2,-3 6-2,-6-2 2,-3 1 2,-6 1-2,-3 4 5,0 0-6,0 0 0,-27-10 3,-2 7-3,-8 7 1,-6-1-4,-6 3 5,-14 1-6,0 5 6,-7-2-3,-3 4-1,2-2-2,-2 5-2,-3-4 6,5 4 2,22-8-1,3 3 8,6-3-5,7-4 7,12 0-10,6-1 4,3-1-4,3 1 1,9-4-4,0 0 3,0 0 1,0 0 3,57-1-5,-14-6 4,3-2 1,23-6-6,-3 0-1,1-3-4,-2 5 7,1-3 3,-3 4-7,-4-6 4,4 2 0,-21 5-3,2-1 9,-3-2 0,-6 4-9,-12 3 1,-1-2-6,-10 4 9,0 0 4,-3 1-3,-3-1-2,-6 5 2,0 0 0,0 0 4,-27-14-9,5 12 0,-14 4 7,-7 2-5,-5 5 12,-15-3-17,-7 3-1,3 1 1,-3-1 5,-4 3 0,-1 3-3,-1-3-3,4 1 9,2 0-8,6 1 1,21-3 1,7-2 2,11-3-4,2 0-3,13-2 3,1-1-5,6 1 8,3-4-3,0 0 4,24 6 1,6-8 1,16-2 0,3-3-3,24-5 1,-1-2 0,2-2-4,-1 0 6,3 2-9,-7 0 1,0 1 8,-2-2-3,-20 8-3,0-5 6,2 3 0,-6 1-3,-1-2 3,-8 4-3,-10 0 2,-9 2-4,1 2 2,-4 0 2,-3 0-1,-9 2 1,6-5-2,-6 5 3,0 0-6,0 0 0,-46 1 5,21 4-4,-10 2 10,-5 3-9,-5 2-2,-2-3 5,-20 4-5,4 2 1,-3 1-4,2 0 6,18-3 3,1-1-4,0 0-7,2 0 7,9-3 2,10 0-3,2-3-1,5 0 2,8-2-2,3 2-4,2-2 4,4-4 0,0 0 0,18 17 0,3-9-10,5-4 12,12 4-11,4-6 2,2 2-8,1-3 3,19 0-8,-19 1 11,0-4-14,1 4 21,-1-4-10,-4 1 2,4 1 1,-5 0 0,-4-1 1,0-3 13,-11 4-14,-10-1-2,3 2 5,-4-2 3,-1 1-7,-6 0 7,-7 0-2,0 0 7,0 0-10,0 0 8,-26 18-14,-7-4 18,-6 0-8,-7 3 3,-9 7 13,-13-3-9,1 2-4,-3 1-2,-1-1 1,4 1 2,-1 3 0,3-3 0,7 3 6,17-11-8,7 5-2,3-8 13,11 0-6,8-5-7,3 0-5,7 0 14,2 3-8,0-11 8,22 9-8,3-7 0,15-5 19,5-3-15,19 0-4,5-5 4,-3 0-4,2 1 6,-1 0 0,-1-4-2,-2 2-6,-16 2 9,-2 0-1,2 0 1,-2 0 7,0 1-9,-3-1-4,-2 0 0,-8 2-3,-7 2 12,-3 2 11,-8 0-13,-3 6 7,-3-6 2,-9 4-5,8-2 8,-8 2-9,0 0 5,0 0 0,-50 11-1,17-4-8,-6 2 1,-1 2 4,-5 3 1,-3-2 8,-14 8-13,-2 2 1,-8-7-6,4 5 3,0 2 3,1-3-3,8 2 0,15-5 2,1-4 1,4 0-6,14-1 4,4-4 1,3-3 0,6 2-9,3-1 8,9-5-3,-1 4 9,1-4-7,0 0 2,60-10-1,-16 0 0,20-5-1,5-1 1,3 1-4,-1-6 4,5 0-4,-3 3 2,-1 0-1,-5 0 4,-1 1 0,-20 6 2,-1 4-3,-4-3 2,0-1-7,-6-2 10,-9 9-7,-8-1 2,-5 3 0,-1-3 9,-5 4-3,-7 1 6,0 0-6,0 0-4,-35 8 4,-3 2 1,-2-1-5,-5 3 2,-19 10 0,-1-5-1,-2 5-7,-2 0 12,-1 6-2,-9-1-10,-26 4 3,32-6-2,-1-2-3,2 4 3,5-5 4,9 0 8,19-6-6,6-5 4,14-1-10,4-4 7,5 2-7,10-4 2,0-4 0,0 0 11,37-2-6,6-4 0,21-8-1,8 0 7,5-7-6,37-3-4,-40 4-1,5-5 3,-1 8-4,-2-8-1,-2 4 2,-6 3 0,-1 2-3,-6-6 2,-18 9-2,-1-1 9,-5 6-8,-10-1 3,-11 3 0,-1 2 8,-3-1-3,-4 1-2,-8 4 0,0 0-1,0 0-3,0 0 5,-55 7-1,16 5-3,-7-1 1,-19 5-4,1 2 7,-6 4-1,0-1-7,-10 1-2,-29 11 7,31-8-1,-31 7-4,35-10 5,4-2-1,8 5-1,21-9-1,3 0-1,9-1 0,9-5-1,8-1 4,8-4 2,4-5-4,0 0 5,37 6-3,0-8 2,10-4 0,20-13 0,6 4-1,6-2-2,-3 1 2,-2-3-2,-1-2-2,-2 2 3,-4 0-2,-3 3 0,-16 3 4,-5 0-1,2 4-6,-13-1 9,-6 3-4,-5-1 3,-6 4 3,1-1 2,-7 3 0,-9 2-3,0 0-6,0 0 12,0 0-6,-39 7-2,5 2 1,-4 2 1,-8-1-1,-12 10 0,-9 0-4,-5 5 1,1-2 1,-35 9-2,30-8 2,-3 2 1,3-3-7,6 5 5,6-1-2,4-5 5,23-2-1,4-4-7,15-5 9,6-1-6,5 0-1,5-4 2,2-6 2,25 10 0,11-10-4,12-2 6,22-10-1,6 0-3,6-4 1,-1 1 4,1-5-11,-6 0 6,-5 0-2,4-1-1,-10 3-1,0 1-6,-1-3 9,-23 5 0,-3 5 7,-2 0-7,-13 3 4,-6-1 2,-1 4-2,-5-1 15,-5 3-6,-6 2-2,7-4-4,-7 4 1,0 0-5,-49 6 8,9 5-5,-4 1-4,-5-1 1,-15 6 6,-3 7-5,-3-3 3,-6 3-3,-30 11 6,31-10-7,-1 3 4,-36 8-6,41-11 2,1-1 6,4 2-6,6-3 2,22-7-1,2 0-1,13-4 1,6-2-4,6-1-3,5-3 8,6 0-3,0-6 3,18 6 0,9-6-2,13-5-2,24-4 1,2-1 4,4-2-4,6-4-2,5-5 1,-4 1 1,-1-3-8,-3 3 9,-4 1-1,-2-3-1,-6 2 0,-3-3 1,-13 7 1,-3 0-3,3 2 5,-4 0-6,-3 0-3,-7 2 5,-12 7-2,-2 0 7,-4 2-4,-4 0 7,-9 3-1,5-1-5,-5 1 5,0 0-4,-44 10 1,10 2 3,-8 2-7,-4 3 1,-18 4 3,-3 4-1,-6-2-3,0 7 1,0-3-2,-2-1 0,5-1 2,0-1 1,9 4-3,1-5 0,24-5-1,6-4-3,11-2 4,7-3-3,6-2 4,6 0 2,0-7-3,21 10 1,7-12 2,19 0-1,24-6-1,5-4-1,5-3 2,-4-5 5,4 2-6,-2 0 0,-2-2-1,-4-1-2,-2 0 0,-7-1 12,-20 6-10,1 2-2,-6 0 5,-8-2-2,-7 9-2,-9 2 12,-4-2 9,-1 5 7,-4 0-3,-6 2-1,0 0-7,0 0 1,0 0-4,-69 11-2,28 0 5,-19 6-6,-4-1-2,-2 2 2,-2 6-4,-7-1 0,-31 14-2,0-6 1,33-8 0,-34 8-2,37-9 0,6 2-2,2 1 4,28-9-3,4 2-1,12-5-3,5-3 4,7-4-2,1 2 5,5-8-2,20 11-1,2-10-2,17 1 4,7-6-1,23-5-3,1-4-3,0 0-6,2-3 4,-4-4-1,1 3 0,-5-2 0,2-2 0,-19 5 1,10-5 3,-14 5-1,-1-4 1,-5 4 1,-2 3 1,-10 3-4,-9-2 5,-2 6-1,-5 2-2,-2 0 8,-7 4-9,3-4 1,-3 4-4,0 0 3,-46 6 2,10 0-1,-4 5 7,-5 2-10,-15 4 3,-7 4-2,-3-2 4,-7 3-4,-31 5 1,37-1-1,-4-5 0,4 4 0,6-7 0,22-1 1,3 0 2,6-3-4,11-4 5,7-3-3,8 1-2,1-2-5,7-6 5,0 0 1,25 6 1,13-12 0,6-5-3,26-7-11,6-6 2,1 1-6,27-17 5,-34 15 3,0-5-2,-1 0 0,-2-5 3,-3 3-4,-3-3 10,-4 2 0,-18 5 0,-4 5 4,-3-2-2,-8 4 1,-7 8 8,-8 2-1,-1 0 10,-5 1-5,-3 10-3,-11-10 2,-2 7-2,-11 4-6,-12 3 9,-11 4-6,0 4 2,-15 7 0,-4 3-8,-4 4 5,-2 1-1,-35 13 0,4 3 1,27-14 2,-28 15 0,37-13-7,-4 3 2,-3-1 0,10 1 3,7-3-4,21-5 7,2 1-7,7-1 4,5-3-3,10-7 0,6 0 3,4-2-3,5-3 1,9-2 2,15-2-3,10-5 5,28-7-2,0-9 2,8-6-5,2-4 2,31-9-1,-32 7 0,2-1 4,0-5-4,-4-1 2,-3-1 0,-7 1-2,-4-5 0,1-1-1,-10 0 3,-16 8 8,-5 2-9,-6 0 3,-5 2-1,-8 9 0,-2 4-3,-2 1-1,-8 2 1,-2 1 2,-2 6 0,-11 1-3,-8 3 2,-14 6 2,-5 7-4,-14 5-1,-10 8 2,-2 1-2,-35 15 7,1-3-8,34-4-1,-43 15 4,14 2-2,30-16 2,-27 23 1,30-19-2,5-4 2,2 4-2,12 0 4,15-9-4,4 3 2,6-3-3,7 2 3,5-3 0,7-4-2,7-5-1,6 1 5,10-4-3,11-1 2,7-8 0,11-5-3,24-5 2,2-5-1,8-4 0,38-7 2,-7-3-1,-31 4-2,28-10-2,-29 7 3,-4-4-2,31-8 2,-37 3-5,37-20 1,-49 20 1,16-3 2,-5-2 2,-4 3-4,-8 6-2,-21 9 1,-6 3 2,-11 2 0,-10 5-1,-5 0 2,-5 5-2,0 0-1,0 0-3,-66 5 5,21 5-2,-26 9-1,-4 3 4,-40 9 2,5 2-4,-2 5-3,-6 1-2,-2 4 4,-4 5 2,-3 1-2,0 6 0,3-4 4,1 4 1,12 1 1,11-3 0,33-17 1,2 0-2,9-2 1,19-11 2,9 1-4,8-8 5,10 2-1,6-6-3,2 2 5,10-7-4,6-1 1,24-2 0,3-6 2,27-8-2,2-6 0,12-5 3,28-16-3,-1 3 8,-3-4-9,-5-1-7,-1-5 8,-25 9 0,26-16-4,-32 16 2,28-19 2,-39 16-6,0 2 3,-7-3-1,2 3-1,-23 5 2,-6 3-3,-9 8 5,-3 4 0,-5 3-3,-1 3 4,-6 1-4,0 9 2,-10-12-1,-8 11 3,-7 3-4,-14 3 1,-6 10 1,-22 11-3,-5 5 1,-30 14 1,28-7 0,-34 15 0,3 4-3,10 6 3,-10-2-2,2 2 2,7-4-3,5 2 4,29-17 0,9-3 4,2 8-4,15-19 0,14 3 1,-4-3 3,19-8-5,4-2 3,9-1-2,4-9 4,13 2 0,11-7-1,9-5-5,26-14 4,4-5-1,33-14 0,-31 5 2,38-16 0,-6-3-5,-4 0 1,-33 13 3,26-29-4,-4 6 4,-38 10 23,0-4 2,-2-3-7,-5-3 1,1-1-5,-12-5 2,-11 27-6,-1-3 2,-7 3-1,-8 14 1,-2 1-1,-7 4 1,-7 6-5,-5 2-4,-8 1-1,-7 7 1,-16 7 2,-21 6-3,-5 6-1,-2 4-1,-37 17-1,-3 1 1,37-5-2,-34 20 2,-1 0-1,3 0 2,-6 5-3,8 0 1,4 3 0,4-3-2,38-17 2,-5 0-2,11 1-2,6-1 0,21-10-1,2-5 2,10 2 1,7-7-3,7-1 3,8-4 0,11-3 4,16-7-10,8-2 11,28-12-1,4-7 1,40-19-4,-1-6 0,-8-6-1,2-3 3,9 1 2,-6-10 1,-5-1-2,-10-2-5,-33 16 1,26-26 0,-33 18-4,-4-4 6,-6-4 0,-6 7-2,-8 2 6,-12 12-7,-8 6 4,-5 9 0,-5 3 4,-3 0-3,-5 6 0,-11 0-1,-6 9 2,-13-3-5,-8 6 0,-21 12 4,-5 10-4,-2 2 0,-7 4 2,-35 16-2,1 7 1,9 0 0,2 1 2,-1 7-3,8 4 4,3 0-1,29-14 1,-28 20 0,31-18 0,6-1-1,6 0-1,8 0-1,9-13 0,9-4 0,8 3 3,8-12 0,7 0-2,4-4 1,10-1 0,9-11-1,14-1 1,7-8-1,20-9 3,10-9-1,34-20 2,-5-1-4,-2-4 3,-30 9 0,25-18-5,-2-2 4,-31 15 3,23-28-9,-28 17 6,24-26 2,-32 22-2,16-28-5,-26 28 1,-5 4 1,-5 0 2,-13 13 1,-3 7-4,-5 4 0,-7 8 5,-5 2 2,-2 7-5,-6 1-2,-3 2 3,-10 5 1,-11 4-3,-12 7 2,-23 10-3,3 7 2,-8 9 0,-33 19-3,5 6-7,7 2 9,-7 3 3,-1 4-1,5 6-8,5-5 4,-1 5 1,11 0-4,23-22 3,3-2 2,7 5 1,2-7-2,20-9-3,4-3 3,5 0-3,4-2 6,5-5-3,6-2-3,4-7 6,10 1-2,5-9 1,6-5-1,19-9-1,9-1 4,26-17-1,0-7 1,39-20 0,-13-7-1,2 1 0,0-6 2,-2 0-1,-4-2-2,-2-11 1,-7-1-3,-4-8 3,-1 6-3,-4-5 0,-32 26-2,-2-2 4,-4 10-1,1 1 1,-25 20 0,3-1 5,-12 9 2,-3 6 1,-5-1-4,-1-1 4,-7 9-4,-5-1 1,-6 3-3,-19 6 0,-8 6-2,-22 13 0,-9 1 1,-36 22 1,5 1-4,1 3 1,-3 7 1,-3-1 3,-3 8-4,-3 3-1,-2 9-1,-6-2-1,6 0 1,8 0 0,7-6 0,11 4 3,35-23-1,7 6 2,7-4 0,9 0-1,14-17-2,8-1-1,8-2-3,8-6 2,8-5 1,4-7 3,9-4-1,18-8 3,27-8-2,4-11 2,43-21-1,-3-3 0,2-10 0,-2-5-1,-3 2-1,-7-2-2,5 3 2,-9-12 4,-1 2-3,-7-6 1,-4-4-2,-28 26 2,-5-6 1,-6 4 0,-5 6-4,-17 15 3,-2 1 0,-13 9 1,1 1 1,-8 3 1,-5 4 2,-4 2 0,-9 6-5,-7 0 0,-15 8 0,-8 3-1,-25 15-3,0 6 3,-6-2-4,-32 23 3,4 6 3,4 0-2,0 6 1,-4 2-3,1-2 2,3 2 1,0-2-1,7 1 2,31-18-2,4 2 2,4-1 2,9 2 2,14-15-6,9 1-1,1-5-1,9-7 5,9-6-2,1 0-2,4-1 2,5-4 0,10-5-5,8-7 8,18-5-2,20-19 1,8-5-1,32-23-3,5-1 5,-8 0-1,0-2-2,-6-2 0,-30 14 1,34-27 2,-11 0-1,-41 19-3,30-26-2,-31 22 4,-7 4-2,-11 18 0,-6 3 1,-6 2-7,-8 13 4,-4-3 1,-3 6-1,-3 6-2,-8 4 0,-12 4 1,-4 10-1,-10 2 4,-8 6-2,-17 15 0,-2 4 2,-2 9-5,-22 17 1,-2 4 2,28-18-6,-26 22 3,4 0 0,25-20 5,-26 22-6,28-20 0,-16 24 4,18-22 1,3 1 0,5-2-1,3-7 0,15-13 0,8-3 1,3-5-3,8-4-1,4-8 3,5-3-3,1-3 3,0-8 1,11 6-1,4-10 2,17-8 3,8-7-8,-3-9 4,21-12 1,-1 1-1,0-8-1,-4-6 2,1 5-2,0-4 3,-8-2-2,-4-1 2,-2-2-3,-4 0 4,-5 5-3,-10 14 1,-2 0-1,-5 5-1,-5 9-1,-5 2 0,-4 6-1,-1 5 1,-2 1-2,-8 2-1,-1 4 0,-13 4 3,-8 7-1,-5 5 1,-6 4-2,-17 12 0,-3 4 2,3 3-4,-2 1-4,-5 1 7,5 2 0,-4 8 2,3-3 0,-24 21-7,34-20 5,5 8 3,1 3-3,8-7 1,4 1-2,15-15 1,2-1 2,5-4-3,8-5-1,6-3 3,5-7-1,2-4 3,13 3 1,4-8-2,13-8-3,6-6 3,23-15-1,4-6 5,33-21-3,-36 12 1,31-15-4,-32 10 6,23-17-2,-26 18 2,1-5 0,-4-1-3,-7-2-1,0-4-5,-6 2 5,-9-1 1,-7 2 1,-10 16 0,0 0-1,-8 4 2,-7 10-1,-3 7 0,-4 1 0,-4 6-1,-4 4-2,-6 2-1,-10 5 2,-15 8-1,-4 8-2,-17 11 2,2 2-2,-3 3 4,6 3-5,-2 3-3,4 5 1,3 1 7,1-1-4,5 5 0,0 4 5,2-3-2,6 3 2,1-6-1,9-12-4,5 0 4,4 3-2,1-9 5,7 0-5,2-9-2,5 0-2,3-8-2,2 0 5,2-2 5,5-1-6,2-2 6,7-4-3,8-8 3,16-4-5,1-10 4,23-9-1,6-9 1,26-17-5,1-4 1,-3-8 4,0-8-1,-1 4 0,-1-15 1,-4 2-5,5 0 1,-5-7 3,-4 4-2,-28 29-4,-2 3 8,-7 3-5,-16 20 2,-4-1 2,-11 13 1,-4 1-1,-2 4 8,-5 2-4,-4 3-1,0 2 0,-3 4-1,0 0 1,-22-4-2,-2 13-1,-15 12 1,-19 8-4,1 9-4,-10 3 8,-28 20-1,2 3-2,2 1 3,-3 2-4,-4-1-4,-5 2 6,5 1-3,-1 4 3,5 0-3,2-4 0,31-17 4,-24 16 1,29-19 1,6-3-1,8 1 1,14-12-1,5-4-2,4-5 0,10-2 0,4-10-3,7-1 3,4-2-3,6-4 5,3-5-1,19-7 4,15-7-2,17-11-2,7-9-1,34-18 3,-2-5-3,4-6 3,-10 12-3,3-15 0,1 0 0,-2-13 0,-4 6 2,9-5 0,1 0-7,-7-4 6,-4-1 0,-8 4-1,-30 28 0,-4 0-1,-5 10-1,-16 15 0,-8 2-1,-6 4 6,-10 7 0,3 1-6,-3 2 0,-7 0 6,-2 8-4,0 0 1,-15-10-1,0 12 1,-10 2-1,-7 6 0,-7 5 1,-4 2-2,-12 10 0,-3 3-6,-2 5 8,1 2-3,-38 12 1,29-7 2,-26 17-1,27-16-2,-28 15-1,4 2 3,22-18 0,-20 21-3,25-15 1,-14 24 1,26-24-1,9 3 3,4-3-2,9-14 2,2 4-2,5-1-5,9-6 1,-1 1-1,6-2 3,6-10 0,7-3 1,-1-3 0,9-3 1,7-2 3,5-6 2,17-6-2,5-9 0,21-6-2,5-10-4,27-16 3,-25 10 0,24-20 0,-6-5-1,-24 16 0,34-26 1,-5 1 2,-7 0-3,-2-1-1,-2 3 0,-4-6 3,-4-4-3,-26 24-2,18-32 0,-27 33 0,-13 17 1,11-11 1,-18 15-3,-2 2 5,-7 12-1,-5 3 2,-2 0-2,-7 4 1,0 2-4,0 7 2,-19-8 0,1 10 3,-8 4-3,-9 4 1,-6 7 0,-5-1 1,-16 12 0,2 6-1,-1-3 3,-2 5-1,2-1-5,1 8 3,-4 0 0,0 4 2,1-3-5,4 3 7,1-2-7,2 0 2,3 5 1,9-2-2,7 3 5,4-1-1,10-14 2,0-1-3,7-1 0,2-5 2,7-4-2,2-5 0,5-5-2,2 1 0,8-3 5,2-4-2,9-3-3,15-6 6,6-11 0,19-13 0,6-3-2,6-7-1,27-21 0,-33 13 2,31-16 1,-32 14 1,-2-3-4,24-20 5,-34 20-5,-3 0 3,-4-1 1,-3 0-3,-16 14 0,-4 4 0,-6 2-2,-5 9 0,-7 5-3,0 2 4,-3 3-1,-3 3 3,0 6-5,-10-9 3,10 9-3,-23 6 3,8 0-5,-7 2 1,-8 2 0,-3 2-2,3 3 2,-1 3-1,1 0-2,2 0 4,6 0-2,1-3-4,-2-1 0,2 2 1,1 2-1,0-3-4,-1-1 0,3 0-5,1-2-4,0 4 0,-1-3-4,5-3-4,1 0 2,3-2-4,3 1-7,0-3-10,0 0 0,6-6-4,-3 7 7,3-7-6,0 0 9,16 5-1,2-11 4,15-3-13,7-3-5,5-4-3,10-8 3,-10 6 5,13-13 1,2 3 0,-5-7 6,-15 12 6,-1-3 0,0-2 13,-6 1 0,-6 3-5,-10 9 13,-2-1-4,-3 6 11,-3 1 6,-4 4 0,-5 5 3,0 0-1,0 0 2,-41 20 0,7 5 3,-17 9 4,-1 7 14,-1 2-4,-1-3 1,-1 9-1,4-2 11,-3-1-5,1 3-6,2 3 4,0 2 1,2-1-4,0-7 2,3-2 1,2-3 1,11-8-4,2-2-2,6-1 5,-4-1-4,4-1-1,7-10 0,2-1-7,1-1 3,6-6-4,0-3-2,5-1 7,4-6-3,0 0 1,0 0-2,37-19-1,-1-6-4,13-15 3,5 0 2,7-5-13,-2-4 1,25-22 11,-26 18-1,21-18 2,-25 22-3,-1 4 1,-3-1-1,-16 12-2,-1 5 1,-5 4 0,-9 7 11,-4 4 12,-4 4 6,-2 1-2,-9 1-5,0 8 0,0 0-5,0 0 0,-26-8-3,3 14 0,-16 8-1,3-1-2,-7 5 4,-1 5-4,-12 7 1,-2 6 3,-2 1-3,0 3 4,2 4 2,-28 20 0,28-21 5,1 2-4,2 0 3,7-1-2,2-6 2,11-6-5,6-3-4,6-1 2,2-3-2,11-8-7,4-1 5,6-4-3,4-4-1,4-3-3,14-2 3,5-6-3,13-4 0,23-13-4,1-2-1,2-7-3,4-5-2,0-3 1,-3 4 0,2-8-2,-5-1 7,21-24-6,-29 23 3,-3-2-4,-6 3 7,-14 10-6,-2 0 4,-4 1-1,-7 5 6,-7 10-5,-2-2 5,-5 8-4,-8 1 0,2 9 0,-19-7 0,-5 7-3,-15 10 2,-6 4-5,-16 8 0,-4 8 2,-4 5 5,0 1-6,-37 14-1,8 8 3,6 3 1,-5-2 1,6 1-1,-5 0 2,1 1-2,5-1 1,25-19 4,3 4 1,6-1-3,8-4 0,17-10 0,10-4-1,7-3-3,6-5 1,6-3-2,5-5-1,4-4 0,14 0-3,6-8-8,15-9-1,22-10-4,5-5-5,2-11 3,28-17-4,-34 14 0,26-22 5,-31 16 2,29-19 2,-26 16 0,-5-3 3,27-25 0,-37 20-1,1 4 0,-6 1 0,-13 16 5,-7 5-3,-4 1 3,-7 12 1,-6 4 4,-3 3-1,-5 3-3,2 8 4,-13-12-4,-9 12-1,-10 11 3,-9 1 2,-18 14-6,-8 7 5,-30 17 5,0 11 0,3 2 1,0 0 0,-1 4-2,-8-2 0,2 2 6,5 0 1,-4-3 2,38-18 3,-7-7 3,8 3 5,7-3-1,17-11-7,7-5 1,14-7-3,-1-1-6,8-4 3,9-3-2,0-8 5,15 6-2,11-13-1,17-6-3,21-15 0,9-9-2,30-21 4,-3-2-8,1-3 2,-8 1 1,-2-3 2,-3 4-2,-6-9-2,-3-5 1,-5 1 2,-21 21 1,-6-1 0,-2 0-2,-6 7 5,-18 14-4,-2 5 1,-10 9 4,-4 6 0,-5 0-4,-5 5 3,-7 2-1,-9 4 0,-18 6-2,-5 6 5,-4 5 0,-16 7-3,-6 6 3,0 9-4,-30 8 3,27-11-4,-27 21 2,3 9 4,0-4 0,1-1 3,4 2-2,22-19-1,-23 16 2,29-22 3,3 7-3,9-2-2,18-13 2,5-2 1,8-4-5,9-6-1,5-3-2,6-1 0,2-5-2,-1-7 3,25 3 2,8-11-5,12-6 3,24-18 0,-2-3-1,36-22 0,-5 3-1,-31 10-3,32-26 0,-7 2-1,-5 3 3,-34 12-6,5 1 4,-1-5-2,-8 0 1,-6 2-4,-7 0 6,-4 6-11,-16 14 5,-6 3 4,-5 7 6,-5 3-4,-2 8-2,-5 2 0,-8 4 0,-6 4 1,-13 7 0,-9 8-3,-17 10 3,-3 15-2,-7-3 1,2 7-6,-2 0 6,-21 22 0,26-16-4,6 1 4,-25 29 4,29-28-2,6 1-2,6-6 6,17-11-2,1-3-1,7-3-3,6-4 2,6-8-1,5-3 3,5-2 1,2-4 0,-6-5 0,33-5-1,4-8 3,0-8-8,20-11 6,1-1-3,0-9 1,-2-3 1,0-4-2,-5 5 3,-2 3 0,-9-7 2,-11 15 1,-8-4-7,0 4 2,-6-1-1,-8 3 3,-3 9-2,-2 2 1,-5 7-2,-5-2 0,-2 5-2,-5 3 0,-9 3-1,-4 4-2,-9 4 5,-7 4-2,3 7 4,-18 9-4,13-6-5,-15 12 5,3-5-1,-2 7 3,5-5-3,13-1 1,4-2 3,-1 2-3,2 2-2,4-2 5,3 3 4,0-7-3,12-4-1,2 0-1,5-6 1,4-1-1,2-1 0,1-2 0,4-2-2,0-6 4,0 0 1,12 10 1,3-12-1,1-2 1,5-2-3,3-3 1,0 2-9,-2-2-23,2 1-13,-3 1-14,0-3-16,1-1-25,0 3-25,-1 0-45,-4 4-30,-2-2-25,9 2-29,-5 1-33,6 0-31,-1-4-51,-1-1-259,3 2-678,10 0 300</inkml:trace>
  <inkml:trace contextRef="#ctx0" brushRef="#br0" timeOffset="41108">1654 10674 58,'0'0'136,"4"-6"-10,-4 6-2,0 0-12,9-6-2,-9 6 3,6-8-3,0 0-8,5-2 15,-1-2 7,0 1 1,2-5-9,-1 0 4,4-5-7,-3 3 0,0-2-9,-3-1-3,-3 3-3,1-4 1,-1 0-3,-3-1-8,-3 1 12,0-2-11,-6-5-6,2 5-3,-4 3-3,-4 0 0,3-1 2,-3 2-3,-6 0 0,5 2-6,-1 0 1,3 7-7,-1-1-5,1 0 2,1 5-3,-1-3-4,4 5 1,1-1-9,-2 2-1,8 4-3,-10-6-6,10 6-1,-12 12-2,5 7 3,-4 14 2,-1 7-1,0 17-1,-3 3 6,0 5 3,2 6 1,-6-2 2,-2 29 14,4-27-15,-1-3 0,7 1-1,-4-2-3,-2-1-2,7-2-2,-1-1-5,5-19-3,2-5-9,5 1 3,-1-8 8,5-8-14,-1-3-6,1-3 2,2-7 2,4-1-4,-1-1 12,1-4-6,4-5-3,1-4 1,5-7-1,4-9 2,2-8-4,0-9-7,6-16 1,-1-3 8,-2-4-3,-7-3-1,1-7 2,-4-5 3,6-23-3,-14 27-5,1-33 3,2 2 5,-6 0-2,-3 28-4,-3-28-5,0 35 2,-3-2-3,1 2-1,2 6 0,-4 20 1,1 1 2,-3 6 3,1 9 5,-1 5-8,-1 2 16,2 7-2,-1-1-2,1 3 10,2 9-16,-2-12 1,2 12-3,0 0-4,0 0 0,0 0-2,-9 50 6,11-14-7,-2 10-1,1 15 2,-1 6 2,2 5 1,-2 3 1,-5 29-17,4-32 13,-5-2 5,-3 5-6,0-4 0,-8 28 1,4-27 2,2-3-2,-6-2 4,0-3-6,1-1-2,1-6 0,0-14 2,6-3 1,-3 1 1,0-3-4,2-4-1,4-4 3,-2-9 1,5-7-3,-1 0-2,-1-3 3,2-4 0,3-7 0,-3 8 0,3-8 1,0 0-2,0 0 5,18-52-4,-6 16-3,8-21 5,0-5-7,3-3 3,-1-6 0,12-32 0,-5 1 3,-2 0-3,0 1-7,-5-7-1,0-3-6,-4 6 4,0-2-8,-9 36 2,1-30 0,-4 35-7,-1 5 12,-2 17 1,-3 1-1,1 4 5,-2 6 4,1 9 0,0 2-2,-2 8-4,2 2 9,-1 2-2,-1-1 1,2 11 1,0 0-2,0 0 5,0 0-6,-12 30 9,6 5-7,-4 22 3,-3 6 2,4 10 1,-3 0 4,-2 27 1,-4 3 6,8-30-5,-3 1-9,1-1 5,-8 27 0,-2 7-2,8-41 5,-5 6-4,-3 1 4,5-1-6,-1-4-2,0 0-6,-1-5 6,3-2 2,5-18 1,-4-2-2,6-1 0,0-4-1,2-4-2,4-7 3,2-5-3,-4-5-4,4-2-8,-1-2 11,1-5 1,1-6 2,0 0-2,0 0 11,0 0-22,34-32 2,-10-1 12,9-20-2,-1-7 1,1-4 1,16-33-2,-8 4 0,-1-6 1,-6-3 3,3 0 0,-10-10-3,3-2 2,-4 4-4,-6-1-4,-2 13 2,-3-4 2,-4 35 1,-2 1-3,-2 9 1,-2 16 4,0 2 6,-3 3-4,1 7 0,-2 7 3,2 8 8,-3-1-3,0 5-6,0-2 8,0 12-5,2-12-6,-2 12 4,0 0-10,0 0 9,0 0-2,-19 24-3,7 4 5,-2 13-4,-7 17 1,-6 11 4,-4 32-2,1 3 4,-4 2 2,4-7-3,-1 3-1,1-4-1,0-2 0,8-22 0,-4 23 2,6-28 1,-1-2-3,0 5-2,0-5 2,0-4-3,3-7-1,8-16 1,-4-1-2,8-5 2,0 0-2,3-12-2,0-5 1,2-2 0,-2-5-5,3-1 5,0-9-7,4 12 12,-4-12-4,0 0 3,29-27-3,-10-1 3,5-7-3,7-22 0,2-4-1,-3-6 2,10-32-1,-4 2 1,-3-3 0,-5-4 0,1-1 1,-7-9-1,-1 1-10,-3-4 1,-8 6 4,1 3-1,-7 39 5,1 0-6,-5 8 4,0 16-2,0 12 2,-5-1-3,5 12 0,-3 8 5,3 1-3,-1 4-3,1 9 0,0-17 1,0 17 2,0 0-4,0 0-1,0 0-1,-15 30 3,7 1-1,-2 7 5,-2 19-4,-2 14 1,-2 29 3,-3-1-4,4 0 5,-8 0 4,4 2-5,4-28 3,-10 33-1,1-4 5,1 3 0,4-34 3,-5 41-4,-1-9-7,-5-4 6,8-32-1,-2 0 0,4-1 0,1-3 1,4-3 1,-3 0-4,6-17-3,3-4 3,0 0 0,5 1-4,-4-6 6,8-9-4,-1-3 4,1-2-3,0 1-4,0-9-1,1-5-5,-1 0-1,0-7 5,0 0 0,0 0 1,0 0-2,27-30-6,-12 1 8,-1-13-4,3-13 10,1-5-3,2-6 0,-4-7 1,5-41 1,-3 5-4,-2 2 2,-1-6-5,-4-5 11,-4 4-9,4 0-4,-8 2-1,-2 11-1,-1 38 1,0 4-1,-3 17-2,2 7 3,-2 4 5,1 12 0,-1 4 0,2 2 1,-1 6 0,1 0-2,1 7-3,0 0 3,0 0-1,0 0 4,-14 33-5,4 7 2,-1 17 0,-2 4 3,0 5-2,1 2 1,-3 33-1,4-31 2,-4 34 3,2-34 0,-6 31 0,4-33-2,-2 2 3,2 1-1,-6-3-3,1-4 5,2-4-3,-5-3 0,10-14-2,-4-6 3,-2 3 1,7-5-3,-1-2 0,2-9 1,2-5 1,2-5 2,4-2-11,-3-4 8,4 0-1,2-8 0,0 0 0,0 0 3,0 0 0,23-48 0,-4 9-3,5-20 2,9-5-3,10-31 2,-4-3-1,3-1-5,-1 1 8,-3-3-1,0 8 1,-12 21 6,10-23-10,-10 30 2,-3 6-1,-5 6 0,-5 17-2,-2 5 4,-4 9-2,-1 8-1,-3 2-3,0 3 1,1 3 0,-4 6 2,0 0 1,0 0-2,0 0 1,-10 40-3,0-2 4,-5 19-2,-2 1-5,2 13 2,-1 2 10,-5 31 6,3-31-6,-7 31 0,8-31-1,-5 28 0,3-32-2,-1-1-2,1-2 5,1-3 1,-3-3-3,2-2 2,8-15-5,2-4 1,-4 2-4,5-7 5,1-2-3,1-7 2,3-7 0,2-4 1,1-6-2,0 0 3,0-8-2,0 0 1,5 4 1,-5-4-1,17-30 9,-2-6-5,-2-1-2,10-18-2,-7-2 3,5-7-4,-3-6 0,9-37 1,-8 8-3,-3-6 4,2 4-3,-4-7-2,-4 9-2,-1 25-3,-3-29 4,0 39-5,-1 2 4,-1 21-2,-1 5 0,-3 13 2,0 3 2,0 3-3,0 6-3,1 3 2,1-1 1,-2 9-3,0 0 2,0 0 0,0 0 1,0 0 2,4 37 2,-7-11-4,2 15 2,-5 22 3,-1 0-4,-1 7 8,-1 2-7,-3 1 4,-10 33-2,4-39 3,-1 6-1,-10 27-2,7-32 2,-5-1-2,5-3 1,-4-1 2,4-4-2,-2-7 4,-1 4-5,4-16 2,4-6-5,1-1 6,6-10-9,1-3 8,0 0 0,4-8 1,4-2-4,-4-4 4,5-6-5,0 0 3,0 0 0,20-26 2,0-6-3,4-6 1,15-18 2,3-9-2,9-26-3,-14 24 1,12-33-2,0 2-1,-1 3-4,-14 28 5,4 1-2,0 3 1,-2 9 2,-6 1 0,-5 23 0,-8 1 1,-2 8 0,-3 5 2,-5 3 0,-1 2 0,-1 5-2,0 0 4,-5 6-1,5-4 1,-5 4-19,0 0 12,-12 34 1,-1-1 3,-8 7 1,-3 19-1,-6 0-1,3 6 8,-6-1-9,1 3 3,2-3 2,-19 26-1,17-31-2,1-2 4,3 0 0,-5-4 0,0-2-4,11-15-1,-2 2-7,1 1 5,1-3 0,3-4 7,1-3-2,6-8 0,3-9 5,4 0-6,1-4-7,1-1 8,3-7 2,0 0 2,0 0-15,0 0 12,36-41 1,-11 9-2,9-17-1,2-4-1,4-6 1,1 0-2,15-32 4,-18 24-8,20-31 0,-11 7 2,-14 26 1,-1-4-1,3 8 2,-2 4 1,-9 19 1,-6 9-4,-8 10 6,1 1-4,-4 8-1,-4 4 2,2 3-7,-5 3 2,0 0 1,-5 31 5,-7 4-6,-6 3 4,-5 20 1,-9 4-2,1 1-2,0-2 5,-2 3-31,-3-4-2,3 5 10,0 2 1,-8-10 2,8-2 1,-4 0 1,-2 1 4,-1-4 0,1-2 5,10-13 1,4-1 2,0 2-2,-2-5-1,2 2-2,2-4-1,1 1 10,2-7-4,4-6 0,10-6 2,-3-4-4,2 0-8,4-5-11,3-4 1,-2 6-5,2-6 7,0 0 0,24-35-1,1 0-1,14-15-2,3-2 3,3-7-6,1-2-1,19-22-5,-15 26 13,-6 0-1,3 6 2,-3 7 2,-11 13 3,-3 6-6,-5 1 14,-8 10-1,-7 4-1,1 3 0,-5 4 4,-6 3 1,0 0 5,0 0 9,0 0 7,-27 46 0,-2-15-9,0 3 3,-18 15 2,1-2 2,-2 4 1,5 2 9,1-2-7,-4 5 7,0-3 1,0-1-4,2 3 2,3-4-5,-1 4 3,-1-6-2,4-1 0,3 0-3,9-14 3,5 1-4,-6-3-4,5 2 0,7-15 0,2-1-1,5-6-5,2 0 0,4-5-1,3-7-7,0 0 8,0 0-5,36-23-5,-9-1-3,13-22-11,3-2-2,0-3-2,-2-6 5,2-5 0,21-25-2,-4-1-9,-17 31 20,6 2-3,-3 1 9,-2 3-4,0 8-7,-9 17 6,-8 3 6,-4-1-6,-8 10-3,-1 3 9,-7 4-1,1 0 0,-5 3 6,-3 4 0,0 0 2,0 0 7,0 0-9,-27 33-1,1-9 7,-5 2 3,1 5-7,-2 2 9,-3 1 1,-11 8-4,0 5 3,4-4 2,2 4-3,-7-3-4,9 1 5,-4 0-4,12-11-1,-12 14 3,5-2-6,-3-1 1,17-13-4,1 0 2,6 1 2,-2-5-3,7-10-2,4-5-1,2 0-1,5-3 0,0-10-1,9 11 1,2-13 1,-11 2 3,46-24 7,-12-2-15,19-15 5,-1-2-5,6-7 1,22-27-1,4 3 2,-29 25 1,29-22 6,-29 16 3,3 6-10,-1-3 8,-7 9-5,0 2 1,-16 16-2,-4 2-7,-9 8 9,-5 3-5,-4 4 3,-3 2 2,-2 2 2,-7 4-2,0 0 0,0 0 2,-19 21 7,-2-5 0,-9 15 1,-6-3 1,-13 12 4,1-1-5,1-1 5,-10 4 2,6 0 1,-7 2 1,2 5 3,-26 20 0,25-22-1,0 4 1,-2-1-4,3 3 0,0-4 0,-2 2 1,1 4-15,6-12 4,2 4 3,3-3 0,20-11 6,4-6-14,9-7 1,7-7 0,3-1-4,4-4 3,7-3 0,6-8 3,10-4-1,15-8-5,3-9 5,19-16-12,0-7 10,29-20-2,-4-2-7,2-4 8,-1-4 1,1 3-2,-3-3-3,0 4-7,-2 2 13,-26 18-3,-1 6 0,-2 1 2,-20 17 0,-2 1-6,-7 6 6,-7 9 2,-6 3 10,-2 1 7,-7 3-4,0 0-3,-3 6-1,0 0-6,0 0 2,-47 15-2,5 4 1,-13 12-2,0 5 1,-5 4 0,-3-1-2,1 7-1,-31 15 3,1 0-5,32-16 2,-28 19-4,28-15 6,-26 21-7,28-22 1,1 0 2,-1 3-2,-2-1-3,7-2 4,2-1 0,17-12-2,8-5 2,5 3 0,12-13-3,3-3-4,9-5 4,3-2-2,6-7 4,15-7-4,15-12 0,15-16 2,7-9-4,30-24-1,3-3 2,-11 1 1,7-5-1,-3-4-1,-2-7-2,5 0-3,-5-3 7,-8 5-2,-2 4 0,-26 23 5,-3 6-4,-20 16 2,-1 0 0,-7 9 0,-8 9-2,-5 4 19,-4 0-3,-2 2 2,-2 8-1,0 0-5,-29-6-2,3 11 1,-13 8-1,-19 15-1,0 1 1,-5 6 0,-1 7-6,-3-1 7,-23 21 3,26-17-1,-24 18 2,-1 0 4,27-16-6,-21 25 1,20-24-5,-17 24-7,25-27-1,-2 5 6,5-2 1,5-7-2,19-12 1,4-1 3,6-10-6,6 4 5,6-10-7,2-1 4,7-4-6,3-1 3,-6-6 5,37-9 1,1-4-3,5-9-7,15-16 10,8-5 1,-5-8-3,31-20-2,-2-4 0,-8 4-2,6-5-2,-3 0 4,-9 2 2,4-3 0,-32 24 3,-2-4-2,-4 4 2,-18 17-1,1 1-1,-11 7-1,-5 6 4,-6 1-1,-3 9 1,-3 2 2,-8 6-2,-7 1-2,-7 8-4,-14 5 0,-3 6 4,-23 9-3,-7 9 2,-25 23 3,33-15 3,-33 25-1,11-3-8,23-14 4,-28 24 0,3-2-4,-3 0 2,5-3-1,24-20 0,-2-3 0,-18 29-2,32-27 1,-3-2-1,21-12 3,-13 9-4,18-12 2,11 2-1,4-11 2,3-4-4,7 0 4,5-6-4,11-2 2,5-8 0,17-8 2,22-18-4,-1-6 2,5-5 0,32-26 3,3-2-1,-1-8 0,2 0 0,-14 0-6,2-7 1,-2-5-1,5-2 1,3 4 1,-4 1-1,-34 25 3,-2 7 1,-10-1-3,-14 22 5,-4 3-1,-9 10-2,-7 4 3,-4 0 0,-5 4 0,1 6-3,-15-5-1,15 5-1,-63 23-2,18-7 2,-20 17-2,-32 19 6,27-9 3,-23 14-3,2 2-1,-1 2 1,2 2 1,-1 0 0,26-16 0,-26 22-3,1-6 0,29-15 0,-1 0 3,5-2-1,3 0 3,8-7-3,16-11 0,5 1-7,4-4-1,9-7 9,4-2-8,8-6 4,0-10 2,12 16-2,6-16 2,9-7 1,13-11 1,17-13 0,6-6 2,2-4-4,29-26 4,-7-4-7,1-6 6,-6 2-4,-12-5 2,9 4 0,-6 0 0,-25 19 1,1 6 0,-9 7 1,-7 12-2,-5 9 2,-8 7 0,-10 3 4,1 3 3,-8 0-2,-3 10-5,0 0 3,0 0-4,-39 0 1,9 14 0,-9 8 1,-1 3 0,-17 14-1,-2 2-4,-2 3 0,-27 23 2,25-18-2,-27 26-3,11-4-1,21-18 3,2 2-2,-19 21-1,26-23 3,-3 0-3,7-5 3,2-2-1,14-9 1,7 1-4,-1 2 3,13-7 1,3 0-4,4-2-1,4-11 4,5 0-2,0-7-2,3-4-1,13-4 6,4-5-2,9-7-6,3-9 0,17-19-2,2-13 0,26-23-2,1 2 4,-29 20 2,24-29-2,-8 0 2,-26 20-3,0-5 3,-3 2 2,-8 1-1,-7 0 1,-3 2 4,-14 21-1,-1 5-1,-4-1 7,-7 17-7,1 1 3,-7 4-1,-1 4-1,-6 4 2,-9 5 2,-8 10-7,-7 6 7,-15 16-4,-3 4 0,4 3 0,-1 7-5,-1 3 3,1 1-3,2 0 4,7-6 3,-2 6-1,2 0-2,6-2 3,5-1-1,4-13 0,8-1-5,1 1 4,6 2 1,6-4-2,3-4 1,6-8-2,6-4-1,3-5 3,3-9 2,9 0 0,11-15 0,4-5-3,4-8 1,17-16-3,1-5 0,0-5-1,23-26 2,-21 23 2,-8-2 0,-1-5-1,13-24-3,-30 31 4,-1 2 1,-11-3-1,-7 15 5,-6-6-3,-3 7 4,-6 1-6,-2 9 2,-6 3-3,-3 6 6,-2 4-3,-2 5 0,-2 7-2,-10 9 3,-8 10 0,-7 7 1,-9 10-4,2 3 0,1 7-2,1 3 2,6 1 0,3 2-2,3 2 1,-2 0 0,6 2 0,-1-2 1,10-13-3,3 2 3,1 2-4,4-6 7,4 3-3,1-5 1,3 5-6,3-6 5,-2-2 1,7-8-3,-1-3 3,4-2-6,-2-6 6,4 1-2,-1-5 1,5-8-1,2-2 0,8-12-1,7-7 4,5-6 4,0-9-8,10-10 1,-1-7 2,3-2 0,-5 2-1,-3-6 0,-4 2-1,-8-4 0,1 3-2,-13-2 4,-4 3-2,-6 0 1,-4 15 2,-1 4-1,-7 3 5,0 4-1,2 13-4,-5 2 0,-2 9 1,0 0-1,-3 3-1,-5 8 3,-2 6-2,-10 6 1,-5 9-4,5 5 2,-13 13-3,3 2 3,-4 3-4,12 3 3,0 2-1,-4-4 4,0 1-1,7-1-1,11-12-3,-4 16-2,8-17 2,8-1 2,-2 2-1,7-3 0,-7-2 4,10-9-2,6-4-1,-3 3-1,7-2-1,1-2 2,1-6 2,10-4-1,-2-8 2,5-7 0,10-9-1,2-3 1,-1-3 2,2-9-2,11-12 3,-2-1-7,-2 0 6,-1-3 2,-8-4-2,1 1-1,-10-2-2,-13 11 6,1-2-4,-2-13-1,-10 0-5,1 11 5,-4 3-1,-7 2 5,-1 3-2,-3 4-1,2 11 4,-1 4-8,0 6-3,-6 1-2,2 10 2,-9 7 3,1 7 0,-8 12 1,0-1-7,-9 21 2,12-8 4,0 16 0,-4 1 1,7 3 3,-3-2-1,7 2-2,-1 0 0,9-2 4,0-12 0,2-2-4,6 1 0,-3 2 1,3-5 0,3-4-6,2 4 4,-1-7 5,8 0-5,-1-18-1,-1-3-2,4-3-1,2-4 5,-10-4-3,37-14 1,-5-8-2,1-7-2,7-15 1,-3-4 0,0-5 3,-4-1 0,-1-3 3,-7-6-3,-6 2-9,-5-3 4,-2-2 5,-6-2-3,-6-2 5,0-3-2,-6 3 5,-3 13-6,1 15 5,-5 5 0,4 15-3,-5 0 1,3 6-3,-4 7 4,3 5-2,-8 4 6,-2 7-12,-8 11 0,0 8 7,-4 7-7,-9 13 6,11 7 2,7-1-2,3 5 0,2 4 2,1-1 1,4 1-3,0-1-2,3-1 4,3-16-4,-3 13 2,3 0-2,6-16 7,2-1-1,-1 1-4,2-7 2,3 2-2,0-3 4,6-11-3,2-3 3,-1-5 0,2-4-3,0-5 1,1 1-2,2-7 4,5-5-3,7-3 11,-1-10-12,0 0 4,2-3-4,-7-3 0,1-1-2,-1-3 3,-7-3-8,1 0 5,-8-4-7,3-5 3,-10-15-7,-1 13 2,-9-15-1,5 2-6,-10 1-19,8 13 17,-4 0-2,-10-12 0,2 21 11,7 5 5,-7 3-8,5 6 6,7 10 3,-5-1-7,-2 3 8,2 0 1,2 6-3,-6 0 1,16 2 1,-27 10 8,12 5-15,-2 3 9,1 11-7,1 2 4,2 6 7,2 4-4,1 13 2,-1 6 0,2-3 3,5 0-7,2-11 4,2-3-4,-2 1-5,0-3 9,2 1 4,2 1-4,0-8 6,-2-1-8,0-9 7,2-1-7,1 2 5,0-4 0,1-2-4,-2-7-3,2-2 7,1-4 0,-5-7 0,0 0-1,0 0-8,36-26 10,-23 4-4,1-10-2,3-5-4,-2-4 2,-4-2 1,5-20 2,1-3 1,-8-4-5,2-31 1,-3 28 5,-4-29-1,-1 33-7,-1 1 2,-1 5 4,1 21-1,4 2 8,-6 19-5,1 5 4,-1 2 2,0 1 2,2 1-1,-2 12 2,0-16-6,0 16 4,0 0-5,0 0-3,0 0 6,0 0-3,0 0 0,-32 50 3,25-18 2,-5 3-1,2 6-8,-1 16 10,-1 7 2,0 2-13,-4 0 3,1 4 10,0-2-9,-1 4 11,-1-2-12,-1 0 3,2 2 1,0-3-6,-4-4 8,7 2-4,1-6 14,1-2-17,7-16-3,-2-1 4,3-5 2,1-1 3,4-11-3,-1-6-3,4-7 5,1 0-9,1-4 10,4-7 2,2-7 1,4-9-4,8-12 4,3-10-4,11-14 4,-6-1-5,-2-13 7,8 0-5,-3-2-2,-9-4 3,10-25-3,-19 26 4,1-2-8,-4-1 6,-1 4-4,-3 8-6,-3 20 5,-4 5 9,-1 11 5,0 5-7,-4 5 3,1 2-1,-2 7-2,2 6-5,0 0-3,0 0 7,0 0 3,-18 41-6,5-5 4,0 2-2,-4 19-1,4-1-1,-4 4 1,-2-3-3,0-2 3,-1 2-2,2 0 1,0-1-5,1 1 6,0 2-1,4-19 0,4 4-3,-3-2-3,4-3 5,1-1-2,2-2 1,0-5 5,3-9-7,2-1-2,0-7 6,0-2 5,4-3 7,1-5-18,-5-4 5,12 0-3,-12 0 1,22-14 4,-7-3 1,9-12 8,0-3-15,3-4 0,4-17 3,-4-6-1,4-4-2,1-3 1,-4-4 2,12-26 2,-13 29 3,-2 2-9,-2 5 7,-8 19 4,-3 2-5,-1 8-2,-3 9 7,-5 6-1,1 4 4,-4 4-1,0 8 0,-6-9-3,6 9-4,0 0 5,-37 38-2,10-6-2,-8 12-5,-9 5 3,8 4 3,-4 1-4,-3 2 2,1 1 0,5-3 1,6 6 0,1 0 1,-3-3-8,8 3 7,1-6-6,4-1 6,8-11-5,2 0 3,1-4 0,-1-1-1,7 0-4,0-3 10,1-3-7,4-9-1,1-4 2,1-2-1,2-2-3,2-4 0,2-8 2,6 0 4,-2-8 3,8-6 2,12-10-1,1-7-5,17-15 8,0-5-5,-10-8 0,29-27 2,-21 26-5,17-26 3,-2-7-1,-2 1 1,-5-1-4,6-1 5,-7-5-2,6 1-3,-2 5 8,-24 32-2,2 2-10,-12 23 6,-5-1-3,-4 9 2,-5 5 2,-5 9 4,-4 1 2,1 6-5,-5 5-1,0 0-1,0 0 13,-29 27-15,4 5-2,-17 19 7,-2 6-9,-3 3 7,-20 24-3,21-31-1,-2 7 3,-16 24-5,19-23 2,-23 18 0,26-20 6,-19 33 3,19-30-13,0 3 9,-2-5 2,2 0 1,-1-3 0,16-6 4,9-13-2,2-1-1,2-4-4,8-3 8,8-9-17,1-6 7,6-1 7,1-6-4,3-5 3,25-3 3,1-9 4,4-10-15,18-17 8,2-10-1,25-19 1,-30 12-4,30-20 1,-11-3 1,4-6 1,-7 1 1,1 2 0,-5 0 3,-16 22-8,20-19 4,-25 28-11,4 1 8,-21 16-3,-2 7 3,-7 3-2,-11 5-7,-2 6-2,-1 2-15,-6 4-10,-3 4-12,0 0-11,0 0-14,0 0 2,-33 16-11,11-2-11,-5 4-8,6-5-19,0 1-20,2-2-14,-1 2-16,7-4-13,1 2-24,0-3-20,2 1-19,1-2-18,1 3-205,-1-2-505,2-1 225</inkml:trace>
  <inkml:trace contextRef="#ctx0" brushRef="#br0" timeOffset="49000">1763 11944 76,'9'-8'104,"1"-3"0,3 2 17,-1-2-14,-3 2-4,0-2-1,3 5-8,-6 0-4,2 2-4,-8 4-5,9-8-3,-9 8-4,9 0-6,-9 0 12,0 0-9,0 0-1,-11 24-5,-1-6 5,-13 9-6,1-1 5,-3 5 4,-3-1 2,-3 4-3,-10 11-1,-13-2 2,18-13-1,-14 9-3,7 1-4,-1 1 2,12-14-6,0 3-3,-1-3-3,5 1 0,-1-3-1,3-1-8,2-1-3,11-6-5,-2 0-2,3-1-5,7-5-3,-1-1 0,7 0-7,1 0-1,0-10-1,9 11 2,-2-8-5,10-5-1,6-4-1,15-6-1,2-7-1,23-13-2,5-1 1,-1-5-2,-1-4 0,25-14 4,-25 16-9,-2-5 3,0-1-1,-3 2 0,-6 4-3,-19 9 5,-2 5-4,-5 2 2,-12 5 0,-2 5 6,-6 4 11,-4 5 3,-1-1-3,-4 6-2,0 0-4,-10-12 0,10 12-4,-30 5 2,6 3-3,-12 8-2,1 2 2,-3 4-2,-4 3-2,-10 10-2,12-7 3,-8 8-5,-4 1 4,4 4-2,-2-1-1,-1 2 12,-6 1-10,4 2-5,-1-6-2,6 6 0,-3-3 7,4 1-3,1 0 3,14-8 1,-10 9-1,16-18-6,11-7 1,0 0-1,6-8 0,4-2-1,4-4 2,1-5 0,15 4 1,6-10 2,10-8-2,6-6-3,17-13 3,4-7 0,3-1-3,5-8 5,22-12-4,-30 16-1,0-3 2,-1 2-2,-9 0 3,2-4 0,-5 3 0,-15 15-3,-5 0 5,-5 4-4,-10 9 4,-4 4 0,-2 3 1,-4 4 2,0 8-2,-13-9-3,0 12-7,-11 6 7,-11 7 3,-3 5-2,-13 10-4,-3 1 11,4 1-8,0 3-4,-2-3 4,13-6-3,-11 9 3,-2-2 0,13-9-1,0 5-1,-12 5 2,4 4 1,9-11-2,2 4 4,-8 7 0,12-8-1,1-7 3,6 2-4,7-9-1,6-4 2,3-2-3,4-2 0,2-6-2,3-3-2,0 0 5,18 10-2,-3-14-2,9-3 6,10-6-5,2-3 4,3-3-5,1-1 2,18-14-2,-1-1 4,0 4-1,2-3 2,-2 1-2,-2-1-2,-2 1 3,-16 8-1,2 0-2,-8 0 10,-3 7-9,-8 1 3,-2 4-1,-10 3 0,-2-1-2,-4 5 0,-2 6-1,0 0 1,-22-5 1,-1 11 0,-11 10 0,-8 1-1,-16 14 3,-2 8 11,1 1-11,-3-2 0,6 7-1,1 4 1,-7 3 5,-15 21 8,22-24-9,0-1-2,2 1-3,6 3 35,-3-7-7,10 5 5,13-19-6,-1 2 4,10-6-15,5-3 1,5-7-2,2-3 1,6-3-5,6-4 6,5-1-7,4-5-3,10-3 6,14-10-7,4-8-2,15-13 1,3-5 3,3-4 1,26-20-8,-27 16 8,1-4-8,22-20 6,-2-1-5,-22 22-15,20-19 28,-26 21-10,-1-1-4,-3 2 10,-7 5-8,-13 10-1,-8 0-2,-3 5 0,-9 6 2,-4 8-3,-4-3 8,-5 5-5,-4-1 1,-7 6-4,-3 0 7,-9 8-12,-10 7 4,-5 2 3,-5 5-7,-15 10 1,1 2 3,2 2-2,-3 4 3,-2 6 9,2 1-10,-1 3 3,3 8 6,-26 22-2,23-23-2,-17 21-4,18-25 8,4 2-2,1 1-6,7 0 8,5-5-11,14-15-2,4-2 5,4 1-5,13-11-1,1 1 7,5-8-2,2 0-1,6-5-1,7 1 6,7-5-4,7-6 2,12-8 2,8-3-15,12-19 14,4-1 0,0-5-5,31-18 7,-29 12-21,27-21 27,-28 21-7,31-24-2,-8 5-1,-26 18 0,-2-5 3,-8 3 3,-3 3 2,-5 4-9,-19 9 3,-6 1-3,-10 9 2,-4-1 3,-5 0-9,-5 4 1,-7 3 7,-1 6-5,-6-1 6,-14 5-8,-8 6 3,-3 9 0,-17 3 2,-1 10-6,-2 6 6,3 5-9,-6 10-1,1-3 9,-26 26 10,8 6-5,1-1-4,26-18 7,-26 26-4,5 0 6,26-23-1,3 5-3,1-3 7,6-3-3,8 0 8,10-15-10,8-3-2,7 0 1,0-9-2,9-4 3,3-3-9,4 1 4,5-8 4,2-4-22,9-4 27,15-3-9,0-11-1,10-6 2,16-14 1,0-4-7,30-26 4,-28 13 3,27-23-3,-5-5 8,0 1-4,-9-2-2,-26 26 0,4-7-4,19-22 0,-33 20 5,-1 5-16,-9-2 18,-12 16-3,1-1-4,-10 4-1,-5-1-15,-5 12 27,-2 1 8,-5 2-3,-2 2-3,-2 2 7,-3 6-2,-9 2-2,-4 8-5,-3 2-3,-11 5 1,-4 8 2,-17 11-4,2 1-1,-2 7-1,5 3 2,-2 5 2,1 5 1,-6 3-20,-18 24 18,19-23 2,-14 24-4,21-18 1,2-3-18,2 7 21,5-5 2,2 0-6,5-3-3,16-15 7,1-1-3,5-1-11,5-5 6,5-7 2,6-2-7,2-2 4,4-8 4,6 1 0,7-3 0,6-8-10,16-5 1,3-7 8,20-18-2,5-6 1,1-4-4,29-22 1,-38 14 2,31-28-5,-4 4-1,-3 1 7,-4-4-1,-4-3 1,-26 25-2,-2-6-11,-10 3 11,-2 2 4,-16 12-3,-7 1 0,-4 1 2,-6 3-3,-5 14-3,-6 3 8,-7-1-2,-4 8-3,-9 6-4,-11 2 0,-7 10 0,-21 4 2,1 12 1,-3 3-2,-3 11 0,2-3 0,-28 20 0,30-11-3,-30 23 8,9 1-10,24-18 6,-22 21 1,23-18-4,12 5 3,-29 16 4,32-25-14,6 1 10,13-13-2,-1 1 3,9 1 1,3-4 0,9-3 3,3-8 0,4 1-5,5-9 0,2 0-6,8-1 7,8-2-1,5-11 6,11-4-5,6-7 0,18-10-2,6-12 7,3-7-5,29-21-4,-4-6 3,-2-2 4,-7 3-4,1-4-1,-5 2 2,-22 17-2,16-26 1,-27 25 4,-1 2 0,-8 3 0,-13 9 0,-5 2-3,-1-3 4,-9 5-6,-8 6 2,-4 5 7,-4 3-8,-8 4 5,-8 5-2,-5 5-2,-17 7 0,-5 6-3,-16 12 1,-9 6 0,-30 22 0,-1 6 4,4 3-6,2 4 0,-1 9 6,-1-1-1,7 10-10,7 1 16,-9 0-1,15-1 8,21-25-1,9 4 2,2-2-5,4 2 1,12-6-2,10-12-1,1-5 5,9-3-6,5-7-3,6-4 1,7 2-5,2-13 6,7 4-3,8-13-2,14-7 7,6-8-2,28-15-3,2-2 2,26-30 2,-9 4-12,12-4 10,0-8 1,-3 0-7,-4 0 5,0-6-5,-2 5 5,-9-10-3,6 1 3,-9 5 2,-28 26 0,0 1-13,-5 3 11,-6 0 0,-16 13-1,-2 9 0,-10 5 2,-3 1 0,-6 5 1,-3 2-7,-6 3 1,3 7 5,-21-8-6,1 11 5,-15 6-6,-11 7 2,-14 10-3,-8 8 4,-23 23 0,1 5-3,4 6-1,-2 4 1,-6-3 5,4 4-4,-4 0-1,0 7 0,2-6 0,-1 4-8,7-5 10,1-4 2,28-18 1,4 0 3,3 1 9,7-5 0,1-2-1,23-7-5,1-7 4,9 0-7,8-9-2,2 0 0,7-11 5,11 0-7,6-10 0,16-1 2,5-14 3,28-19-4,40-20 6,-5-5-2,1-2-5,6-6 5,2-2-2,-6-2-3,6-3-1,-5 0 0,3-4 1,-5 4 2,-1 0-4,-7 4 4,-9 8-3,-7-7 5,-31 24-1,-1 4-4,-17 11-1,-5 3 2,-5 4 1,-15 6 0,-2 5 2,-5-5-1,-3 8 4,-2 1-4,-1 7 0,-25-5-1,1 8 3,-19 10-3,-20 11 1,-4 9 0,-37 23 1,4-3 1,1 6-2,4 4 3,-5 6 0,1 3-4,-5-1-2,-9 9 0,4-2 2,0 2-7,3-5 4,9-4 3,3 2-4,8-6 1,33-16 4,4-5 2,7-4-1,19-13-7,3-2 4,10-7-1,5-5-2,5 0 1,5-9-9,7 2 8,13-8 5,12-5-1,8-12 0,27-15-2,29-23-1,5-9 5,-3-5 0,12-1-2,-5-3-2,-1 4 3,4-4-3,2-1 4,-2-5 0,-1 1-4,-1 2 4,-5-6-3,-5 13-1,-35 27 1,-4-1 0,-7 7 0,-22 13-2,-1 6 4,-13 2 1,-6 4 2,-4 1 0,-4 6-6,-5 4 1,0 0 0,0 0-6,-38-4 6,1 13-8,-3 7 7,-26 21-6,-2-7 1,-2 6-1,-32 15 3,4 3 0,4 3 2,0 1-4,4 4 1,2 4 0,-4-1 0,8 3-9,22-19 6,-19 23 3,31-22-3,2-4 5,8 3-4,13-15 2,4 6-1,4-5 0,13-3-3,4-13-5,7-1 2,5-5 3,10 0 2,5-11 1,15-8-8,8-5 0,22-12 5,0-12 0,29-14 0,-32 9-3,31-19 0,-4 3 2,-28 11 2,31-22 0,-9 1-1,-2 1 3,-23 18-1,19-24-3,-27 22 3,0-6 2,-2 2 0,-3 7 0,-8 0 2,-11 13 0,-8 5-1,-7 9 2,-4-1 4,-6 10-3,-5 3-1,-1 1-5,0 6 3,0 0-6,-43 17 10,7 5-6,-16 12 0,-3 7 0,-2 6 0,-4 1 1,-25 24-2,7-1 2,25-18-1,-28 22-2,4 0 3,25-17-1,-14 20-1,20-24-3,4 5 3,0-3 1,10 1 2,2-2-4,16-15 2,0-7 0,9-2 1,3-9-5,6-8-2,3-2 2,9-4 4,7-5-1,13-9-3,3-15-5,23-11 5,4-9 4,29-28-1,-5 0-1,-10-4 0,6-3-1,-27 23 0,24-24-2,-6-1 4,-28 18-4,25-23-3,-30 25 11,-2 0-2,-12 3 1,-2 19-3,-10 4 5,-1 4 1,-10 10 6,-1 5-2,-7 6-2,2 7 0,-18-4 0,-4 12-2,-13 8-1,-15 15-1,-7 12 2,-4 7-1,-2-1 1,-23 24-3,5 0-2,5 2 4,0 1-4,21-25-2,-23 29 5,2-6-2,26-13 2,-17 21 1,22-22-1,0 0-1,5-7-3,6-4 5,1 2-7,18-20 4,0-3-4,9-9-4,6-6 5,3-6 3,6-3-4,13-9 6,11-13 0,19-16-1,6-6-1,29-29 4,4-8 1,-12-4 0,1 4-4,-2 3-2,-26 17 9,21-28-4,-7-3 2,-21 28-4,14-27 1,-21 31 1,-3 3 0,-6-3 1,-13 16 2,-1 9 1,-5 0 1,-7 12 9,-1 5-1,-5 2 0,3 12 1,-15-11-4,15 11-5,-37 9 0,1 10 3,-15 13-8,-4 6 0,3 12 2,0 1-2,-24 25 0,20-22-3,-17 27 3,-1-5 0,4 1 0,20-22 0,-20 27-2,27-22 0,0 5 2,1-8-9,9-1 4,6-3 0,10-17-1,3-4-1,10-10-2,4-6 1,1-3-4,5-6-3,9-7 8,6-5-6,16-12 6,15-19-3,1-10-1,26-27-3,3-7 9,-24 29-1,18-28 2,-2-2-4,-5-1 5,-23 21-1,21-27-6,-26 22 5,0 3 6,-9 2-5,-4-4-2,-13 26 7,0 5-4,-8 0 4,-4 17-2,-6 3 6,-4 2 1,-5 4-4,-7 3-1,-8 10 0,-11 5-2,-6 10-2,-16 13-2,-3 9 4,2 1-8,-25 26 3,-1-3 3,31-15-1,-4 0 1,-19 23-2,1-1 2,26-21-3,0 6-3,-21 18-2,28-19-3,3-3 11,4-4-2,12-13 0,10-6 0,-1-1-1,11-10-8,2-5-4,10-2 1,-3-7-3,9-5 1,10-7 10,11-10-6,3-6-4,16-19 3,3-7-2,-1-5 1,29-25 1,-6 5 4,-22 18 3,27-29 1,-6 3-3,-2-2 5,-1-3-1,-5-1-8,-4 4 10,-21 22 0,-1-2-1,-8 0 4,-6 5-1,-11 16 5,-5 6-3,-5 7-1,-7 9-4,-1 4 5,-7 6 0,-7 5-3,-6 3 3,-13 9 0,-6 13-2,-18 14 0,-1 15 0,-30 18 0,29-18-1,-23 24 2,5 2 2,25-18-2,-19 22-3,2-2 0,21-21-2,-2 2 3,-19 25 1,25-29-4,3-1 0,8-3 3,10-11-2,5 3-3,4-6 1,3 1 4,6-4-1,3-8-3,6-5 2,6 0-6,1-7 1,4-6 7,7 1-1,7-10-9,12-11 2,4-9-2,17-16-1,27-24-1,-29 15 5,26-26-1,5-2 2,-4-2-3,-8-1-2,1-2-6,-5-1 11,4-2-2,-32 24 1,17-30-8,-24 39 15,-6 2-4,-11 10 5,-12 5-3,-2 12 1,-5 7 1,-8 0-1,-4 8-10,-4 2 10,-14 6 0,-13 9 1,-20 14-4,0 11 3,-8 9-1,-28 25-2,8 2 4,-7 1 3,11 7-9,8 0 0,-3-3 5,5 8 1,7-2-2,1 2 2,5 4 2,24-29-3,2 2-4,3-5 8,9 0-7,11-17-1,3 2 0,5-3 2,8-7-6,5 0 3,8-6-3,-1-8-2,6-3-1,11-6-8,5-9-9,5-9 2,13-13-14,7-13 13,0-9-5,-1-1 7,29-30 1,-4 2 5,-11 0 1,-19 22 6,17-27-1,-23 27 0,-5-2 6,2-4 1,-2 2-2,-7-2-7,-6 7 0,-11 16 17,-3 3-6,-5 2 1,-4 9 4,-5 5-5,-2 1 6,-2 2-2,-1 12 4,-10-14-12,10 14 17,-21-4-11,-2 10 5,-9 10 0,-6 4 0,0 4 1,-10 16-1,-6 2-4,5 2-7,-5 5 3,-2 4 7,3-2-2,4 5 4,1 2 0,10 3-2,2-3-8,6-2 0,9 1 2,6-21 1,8 0 1,5-3 1,5-7-5,3-9 0,5-4 1,10-8 5,-3-5-2,22-8-19,3-6 8,23-22 2,-8-5-4,3-6 15,24-25-9,-25 22 12,-2-3-7,22-22-2,-30 22 2,-3-2 4,-3-6-5,-6 4 3,-3-5 9,-4 2-5,-10 0 3,-5 3-15,-10 16 23,-4-4-2,-7 4 9,-4 1-8,-6 10 16,-4 3-7,-9 4 3,-7 7 0,-2 8-3,-8 8-2,-4 7-2,-18 10 4,-2 10-6,-2 2 1,1 7-6,-29 20 1,31-15-2,-22 21 6,32-15-2,-29 17-4,2 7-2,29-18-1,-26 20 3,31-26 1,3 4 2,5 4-3,6-3 2,16-13-4,0 0 0,6-8 1,8-8 0,4-4-1,6-5 2,3-1-8,6-6 1,10-4-11,5-6 19,13-17-2,17-11 1,8-14-2,25-16 5,5-4-7,-34 15 0,30-24 3,-6 7-1,5-6 3,-7 2 0,-26 18-4,16-29 2,-25 28-2,-5-1-1,-3 2-2,-14-3 6,-10 17 2,-4-5-6,-7 9-1,-8 3 2,-8 0 0,-5 11-14,-2 9 13,-8 1 8,-11 10-3,-11 4-6,-13 12 0,-1 11 2,-38 19 5,33-8-17,-27 22 19,9 6-2,0 6-5,-5-4 4,8 6-3,0 2-2,-1-4 6,26-15-6,-3-4 2,-13 25 5,27-25 0,7-5-1,17-11 1,4-1-1,6-2-3,2-7-2,10-6-2,6-6-2,5-5 7,3-5-1,16-8 2,11-13-6,24-9-3,0-13 6,34-23 1,-10-3 2,2-8-1,3 9 0,-4-7-2,1 2-2,-5-4 1,1 0 3,-34 23 0,-1-4-5,-8 4 3,-6-3 2,-5-1-3,-18 11-4,-3 4 5,-3 1 3,-10 1 3,-4 16 0,-10 3 3,-1 2-5,-8 9-1,-13 4 1,-7 7-13,-20 8 15,5 7-1,-6 4-2,6 12-1,1 2-2,-1 4 7,-2-2-4,3-1 0,0 7-4,-2 2 1,5 1 2,3-3-3,4 1 5,5-2-5,9-11-3,8 0-1,4-6-1,10-3-25,2-4-30,5-3-8,5-1-8,5-7-14,5 0-23,6-3-24,8-4-21,12-2-26,4-8-22,4 0-35,3-2-29,11-12-41,-10 5-308,9-6-666,0-3 295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46:47.826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3199 1042 2713,'-45'9'71,"-1"1"-1,-2 1-4,-20 2-5,4 2 1,-2-2-2,-1-4 5,4 5-4,2 1 4,12-6-3,3 1 3,1 1-8,0-3 3,5 3-3,15-7-8,-4 5-8,8-5-5,2-1-15,7-3 12,2 2 1,4 2-11,-5-4-5,11 0-6,0 0 2,-12 1 4,12-1-5,0 0 1,0 0-3,0 0-3,0 0 8,48-10-9,-24 0 0,15-4-11,-4 2-11,7 0 27,3-1-16,1-3 3,17-2-4,-13 4 3,-3 2 1,0-1-14,-2 1 14,-8 2 4,-2 1-9,-8 2 8,-10 3-2,-2-2 1,-3 5 11,-6-3 2,-6 4-1,0 0 6,0 0-2,0 0-6,-36-10 9,11 10-5,-8 0-5,-11 5-7,-4-1 14,2 2 1,-1 0-4,0 4 4,-14-3-3,17 2-2,-20 9-1,16-9 7,2-1-18,3 6 28,3-1-3,4 2-3,12-6-11,2-4-1,8-1-11,4-2 3,2 3 13,8-5-14,0 0 3,0 0-1,32 13-13,-9-14-14,12-2 12,7 0-12,-1-3-2,6-1 5,-3 0 0,6-1 6,-7 1-8,1-6 8,3 6-1,-6-4 0,1 2 8,-7 2-2,-9 1-2,-6 1 10,-1 3-3,-8 0 6,-2-3 3,-2 3 3,-7 2 2,3-7-10,-3 7 2,0 0 1,-33-6-4,5 8 8,-9 1 5,-5 0 2,3 2-1,-3 4 1,-7-2 2,4 4-2,-20 4-4,4 1 7,-5 0 3,3 4 2,20-4 3,-3 1-24,7 2 19,5-5 1,4 1-3,8-1 0,8-6-22,7 1 21,1-1-15,3 0 4,3-8-2,10 11 3,13-4-8,2-2-13,17-6-5,1-3-6,3-2 0,18-8 8,0 0-6,-1-3 4,1 0 4,-18 5-4,18-4-1,-17 3 3,0-2 5,-5 1 10,-3 0-5,-6 2-2,-8 5 6,-5-4-17,-7 6 35,-4-5-6,-2 3 6,-7 2-7,0 5-2,0 0 0,-32-29 8,9 25-4,-13-1 5,-5 4-7,-6 2 0,-2 2 7,1 10-9,-1-7-5,-18 8 4,2 3 5,-7 3 5,5 2 5,0 5 4,4 0 2,0 0 4,22-3-1,0 2 4,3 2 4,6-4-8,8 2-8,10-6 3,-1-2-9,7 1 5,2-4-9,9-2 2,8-2-5,8 1-5,3-4-3,17 0-5,3-8 2,3-6-17,20-6-1,-4 0 1,1-8 3,3 0 10,-7-1 1,-14 8-3,14-13 1,-13 8-2,-4 1 1,0-2 9,-3 2 1,-5-3 12,-2 0-7,-8 9 14,-10 2 1,-5-4-2,-4-1-3,4 3-5,-8 11 3,-12-23 4,-6 11-8,-5 3 4,-2 0-5,-11 2-4,-5 11-1,-9-2-19,4 3 21,-21 6-1,1 3 1,-1 1-6,-1 5 5,-4 2 1,2 1-6,-3 5 15,6-3-6,1 9 4,5-1-2,0 2 1,22-8 6,5-1-7,10-1 4,7 3-6,6-8 0,8-6-5,10 1 4,8 0-4,6-4-4,12-4-11,7-3-9,5-4-15,22-8 10,1-8-6,7-4 9,-1-2 1,1-2 0,3-3-6,-4 1 11,-7-2 3,6-2-15,-4 7 20,-9-5 1,-14 11 9,-4-8-6,-1 0 3,-11 1 8,-3-3 2,-6 1-1,-11 2 3,-5 4 0,-4 0-5,-4 0 3,-12 2 0,-11-4 1,-6 4 0,-5 9-3,-5 1 4,-5 3-6,-19 4-3,-4 7-21,0 2 18,-6 4 3,-3 9 4,-33 8 7,36-1 5,-27 13-1,27-9 4,1-4 6,1 3 3,1 4-11,14 1 16,4-3-7,16-7-5,10-1-2,3-1 5,13-4-6,5-6 2,8-1-4,2 3-1,7-5-8,12 0-2,4-3 2,17-5-5,7-5-9,18-5-6,5-9 1,-1-4 3,10-4-6,23-11 3,-26 10-9,29-13 16,-1 0-3,-37 8-3,2 4 3,-1-8-2,2-2 4,-4-3 6,3 2-9,-6-4 4,-7 1 5,-11 2-5,-18 3 5,3 6 2,-10-2-5,-11 9 5,-8-1-18,-3 1 27,-14-1-3,-5 2 8,-1 7-13,-15-1 2,-10 4-4,-18 0-3,-4 5 10,0 12-1,-9 2-5,-5 2 3,-32 11 2,3 9 5,-1 3 0,34-4 2,-37 11 14,7 10 6,6-4 1,30-5 2,-19 19 3,31-16 3,0 1 1,12-1-7,4 0-3,15-8-8,13-5 3,3 2-8,12-10 1,2 0-8,9-3 7,6-2-7,13 0-2,7-9-3,8-4-4,19-6-4,4-9-3,7-10-12,4 1 7,34-16-3,-2-3-2,-34 12 2,28-10-1,-29 3 2,0 1-3,24-15 0,-36 13 6,9 1-1,-12-3 2,0-3 1,-12-4 1,-17 8-1,-2-1-2,5-15 0,-15 12-6,-8 3 2,-5 3-1,-7 1 5,-9-1-6,-10 5 2,-5 4 2,-9 5 2,-9 4 5,-22-2-3,-4 10-1,-7 5-8,-35 6 10,-1 12-1,31 1-3,-33 10 2,-2 9 7,1 5 5,8-3 9,1 9 1,9 3 3,28-11-1,-25 18-7,8 9 13,27-14 1,6 3-1,4 2-3,11-1-5,5 1 0,13-13-5,9-6 1,5 1-3,7-3 0,8-6-1,12-1-3,7-5 0,6-4 1,9-5-1,3-4-3,25-4-7,-6-9 2,8-5-10,-1-2 3,2-10-4,4 1 5,33-24-4,-38 15 3,2-4-9,32-15 7,-38 16 6,4-1 1,-5-8-7,0-3 6,-8-7 0,0 7 3,-9-9-5,-4-2 1,-8-5 4,-6 0-4,-1 1 7,-19 15-5,-5 1 3,-6-6-1,-6 4 1,-6 3-2,-5 5-1,-11 5 4,-5 4 0,-6 6-1,-11 3-4,-19 1 0,-12 10-8,-2 5 9,-5 3-1,-37 9 2,40 5-3,-27 10 0,33 2 1,-30 14 8,34-6 0,-22 17 5,29-10 0,2 6 4,-13 27-5,27-19 0,-1 3 3,12 2-3,-1-1-2,8-2 2,7 0-1,12-14-2,6-3-1,9-3 1,4 0-3,5-2 0,6-4 2,6-4-7,7 0 3,1-5 0,5-6-6,5-7 1,5-4-3,16-7-2,3-9-2,8-4 2,-2-9 2,2-5-2,37-17-3,-10-9-1,-3 4 5,-29 13-2,30-19 2,-7-3 3,-29 12 0,25-21-2,-33 16 4,22-22-8,-24 16-4,14-24 2,-26 20-6,4 1 1,-8 1 1,-2-2 6,-13 2 2,-8 16 1,-1 3 0,-7 4 2,-3 2 3,-6 2 0,-9 4-1,2 8 0,-10 2-2,-2 6 4,-11 4-3,-6 3 1,-9 8-2,-17 9 5,1 5 0,-5 9 0,-2 10 0,-29 15 5,31-9 2,-28 22-1,11 3 0,26-15 1,-22 22 0,22-23 5,4 5 2,-1-2-4,6 2-2,5 0 1,3-1 1,2-4-2,15-14-3,8-1 2,1-5-2,8 2-4,3-1 1,5-11-3,4-3 0,7 2 6,8-6-7,3-4 7,16-3-6,4-7 3,5-7-1,18-9-2,9-14-2,0 3 3,27-20-4,-25 12-2,23-25 6,-29 20-1,20-26-4,-28 22 4,-6-9 2,20-25-2,-29 24-10,-4-10 0,-3-2 3,7-28 0,-21 37-5,-2 4 4,-17 13 4,-2 2-3,-8 4 2,-2 9 1,-11 5 1,-8 1-2,-11 4 1,-6 6 0,-2 9-5,-22 9 3,0 3 8,-8 10-8,-2 2 6,-33 18-2,36-7-1,-27 17 0,31-10 3,-29 24 0,3-1 2,36-18 0,-24 24 7,29-19 0,-1 2 0,1 3-2,4 0 3,5-1-2,3-3 1,9-4-2,6-16-2,12-2-1,4-2 0,6-6 0,4-3-4,5 3 3,1-9 1,1-1-5,10-2-2,5-5 5,3-6-9,10-3 0,9-9-7,0-7 2,14-6-5,13-8 9,-3-5 2,26-26-4,-28 19 2,22-24 4,-24 21 1,19-25-3,-5 0 3,-29 17 1,1-4-5,-4 0-2,-2-3 8,-9 4 0,-4 2-3,-13 17 8,-2 4 2,-8 6 2,-3 8-7,-4-2-1,-4 9 2,-6 7 3,-5 3-9,-9 2 13,-17 7-9,-2 8 2,-22 9-8,-5 11 6,-30 19 3,1 8-3,34-19 0,-32 29 4,6-2-2,-3 1 5,6 4-7,0-5 8,1-3 0,29-13-1,-25 22 9,30-22-3,-3 2 1,3 1 0,6-4 4,8-2-3,12-11-4,0-1-3,8-4 4,11-9-7,-1 1-2,9-4-3,6-6 0,2-1-1,13-9 5,16-2-7,5-6-6,25-17-3,-1-5-7,35-24-7,2-3-1,-5-1 3,-4-2-1,0-8 5,5-4-2,-5-1 9,-3 0 6,-6-2-5,-6 0 7,-3-10-1,-27 21 1,12-25 2,-25 30-1,-8 4-3,-8 15 8,-7 2-5,-6 13 8,-4-3 1,-3 9 4,-6 2-6,-7 3-8,-9 4 13,-5 5 2,-15 8 1,-9 4-1,-11 11-1,-10 9-8,5 7-2,-33 13 9,5 6-5,1 6 5,27-15-3,-35 18 2,-4 6-1,0-6 4,8 7-3,-3 3 8,8-7-10,5-5 10,31-15-1,4-2 2,8-1-1,15-13-1,14-2 5,-1-1-8,13-9-1,2 3-2,8-6 0,14-3-1,4-6-5,19-9 3,22-8-5,9-10-7,33-22-11,-4-6-2,3-2 1,-6-8 1,-5-2-1,4 1 0,-10-4 11,3-3-2,-4-1 3,0-1 2,-26 15 3,15-24-1,-22 21 0,-8-7 5,0 7 3,-11 3 2,-11 13-2,-5 6 5,-10 1 9,-4 11-6,-1 6 7,-10-1 0,-2 6-4,-13 3-3,-8-1-2,-8 7 1,-6 6-2,-5 2-2,-19 15 4,-2 3-5,-1 10-13,2 0 19,-33 26-7,7 2 4,28-16-2,-31 24 3,7 3 3,7-7 0,24-12 1,-23 20-2,30-23 3,10-2 0,3 0 2,15-12-4,2-3-1,4-3-3,5-2 0,11-8-4,2-3 5,5-5-7,2-5 3,10-4 1,14-6-9,7-3 7,9-10-1,18-13-2,5-5 0,-2-5-1,34-17-6,-11-5 1,-28 14 4,29-21 2,-4-2-1,1 0 1,-7-6-9,1-3 6,-10-8 4,1 0-5,-9-1 4,-25 23 0,1-3-4,-6 4 5,-9 5-2,-9 17 3,-5 3 2,-6 13 5,-2 3 1,-7 4 4,-4 6-6,-4 1 0,-9 5 2,-10 4-5,-8 2 2,-5 15-2,-22 10-3,1 7-1,-2 5-1,1 7 5,-30 17-4,6 9 0,-6-2-1,4 1 1,5 6 1,2-5-2,1 1-2,25-24 5,-6 2-3,-14 24 0,25-23 0,8-9-1,6 6 2,12-14-2,2-2-4,8-2 4,10-8-2,2-1-10,5-9 3,11-4 2,10-4 1,13-5-1,9-7 0,24-13-2,5-16 1,31-15-3,-3 0-4,2-6 2,-6-1 7,8-2 2,-5-7-6,3-2 4,1-5 2,-4-8 0,1-5-1,-7-3-4,6-1 4,-16 9 4,-5 3-1,-26 27 9,-3 4-4,-21 16 3,-3 4 8,-4 3 3,-8 8 11,-7 4 7,-4 2-4,-3 11 1,0 0-8,-49-10-5,10 20 1,-25 20-2,-5 2-4,-31 20 0,2 8 1,-8 10-6,5 5 0,-4 3-4,-1 1 2,-1 6-2,-2-2 0,12 2-2,-1-6 0,4 1-3,12-3 6,4-2-3,28-24-1,0 0 0,7-6 2,13-9-7,9-8 3,2 1-2,9-7 0,5-7-5,7-3-1,1-3 4,7-3-4,9-1 4,7-8-2,15-8-2,19-14 4,6-8 0,-2-6-2,30-19 0,1-3 2,-34 17 4,32-27 0,-8-1-5,3 3 6,-2-9-5,-5-6 3,-1-5 1,-8-1-3,0 2-1,-29 30 0,2-1 3,-11 8-1,-10 19 5,-5 0 0,-5 13 3,-8 5-1,-6 1 1,0 2-3,0 11-6,-20-11 4,-4 13 2,-13 9 1,-6 9-3,-18 11 1,-14 7 1,8 4-3,-37 20-5,1 6 5,3 6-1,1-1 4,-4 2-1,2-4 0,-6 8-3,4-5 0,1 1 2,7 0 2,4-2 3,1-3 6,34-17-3,-2-9 0,4 9 4,8-8 0,20-12-8,2-6 1,9-7-4,10-7 0,0 2-3,10-8 1,6-2 3,12-3 0,13-11 2,8-5-3,23-15 3,33-23 0,-4-2-5,4-6-2,-3-8 0,6-2 1,-5 0 0,2-7-4,-2-3 7,5-5 0,-3-10-7,-1-1 6,-10 1-3,-4 2-3,-12 8 6,-25 28 0,-6 11-1,-14 13 1,-12 6 6,-4 11 14,-4 4-1,-8 3-6,0 9-3,-24-5 4,-10 14-1,-10 8-10,-20 17 10,-39 21-3,9 7 0,3 4-4,-13 1-7,4 2 9,0 7-2,-4 4-4,-2 3 2,-1-9-1,1 4-1,7-2 0,8 3 1,3-6-2,30-23 4,-2-2-1,11-5-3,19-9 0,1 1 1,9-2 1,4-6-3,8-5-1,4-4-1,4 0 1,9-7 0,0-2 0,13-7-2,12-10 3,7-6 0,0-6 2,27-14-3,25-24 1,-31 16 1,29-26-4,0 2 3,-30 17 0,30-27 1,-5-3 2,2-1-1,-3-5-3,-9-10 4,3 8-2,-6-11 0,-7 13 0,-27 24-2,1 2 4,-6 5 0,-11 17-2,-5 7 0,-9 9 6,-3 0 0,-3 9-3,-3 3 2,0 9-5,-20-15 4,4 13-1,-20 9-7,-6 5 2,-16 16 3,-8 5-2,-5 8 0,-23 19-3,-2 4 4,2 4-1,5 5-2,-8 2 0,6-3-3,0 4 4,3-4-2,31-20-3,-22 21 4,30-22 1,4 0-3,5-6 3,16-10 0,3-4 0,6-2-3,10-7-2,3-9 0,7 3-2,0-8 3,10-2-6,8-6 7,14-8 3,6-10 0,24-14 1,8-5-1,32-22-1,-10 1-2,8 1 3,-11-1-5,0-6 2,-3-7 3,6 3-3,-4-15 2,1 0 2,-3-1 0,-3-7 1,3 6 1,-10 5-7,-26 27 2,-3 4 4,-4 9-3,-23 12 1,-4 4 6,-9 7 2,-4 5 1,-2 2-2,-6 2-5,0 8 2,-20-7-1,-7 8 1,-14 10-1,-21 8-1,-9 11-2,-32 20 2,0 8 0,0 3-6,-6 4 10,6 6-2,2 2-8,-3 7 6,-1-1 0,5-2-3,5-6 0,4-4-1,37-20 1,2 3 1,4-5 0,17-16-1,9 8-1,5-17-1,5 9-1,12-7 1,0-8 0,12 1 4,5-1 0,8-6-3,17-7 3,4-7 0,25-9 2,4-7-5,31-20 3,-32 11 0,37-20-6,-8-2 8,4 1-2,-4-9 0,1 4 0,4-6 3,-1-3-8,1-3 4,-3-1 2,-3 0 1,-4-3-4,-11 1 4,-28 25 0,-2 0-2,-6 4 3,-15 19 2,-7 4-4,-12 6 3,-5 4 5,-2 3 4,-7-1-4,-3 8 0,0 0 1,0 0-1,-49 9 1,7 5-3,-25 14-1,-4 4 3,-34 22-8,-8 11 1,4 3 2,-6 1-4,-7 7-2,1-1-1,0 4 7,2 1-1,0 1-4,8-4 2,4 0-2,10-6 0,12-5 1,25-17 0,14-6 0,15-6 1,8-8-3,10 2-3,5-9 2,8-6 4,6-1-3,11-3 1,16-3 0,8-8-4,23-11 5,7-9-2,34-18-2,-3-11 2,4-5 1,12 0-1,-10 2 4,0-6-2,-5-5-1,6 1 1,-1-2-3,-5-3 3,-4-5-3,-2-4 4,-6 4-1,-8 1-1,-22 22-1,-2-1-1,-6 9 7,-20 12 1,-2 9-1,-14 4 6,-4 6 5,-4 1 2,-6 0 0,-3 8-3,0 0 1,0 0-5,-64 9 0,18 7-7,-24 15 9,-38 16-2,4 4-5,-9 6 2,-1 2-7,-11 9 1,4 0 1,-4 4-1,-6 3 0,10 0 2,2-4-2,4 0-3,12-5 0,15-4 5,27-20-2,11-2 0,15-13-6,6-3 5,11-8-4,9-3-7,6 2 5,6-8 1,9 1 0,9-7 2,17-7-2,6-7 0,23-12-3,9-4-2,30-20 0,3-7 6,-6 2-3,0-4 4,1 2-6,-1-9 2,-4 2 3,-2-3 0,0-2 1,-6-2 1,0-5-2,-11 2-1,-23 21 1,-4 5 2,-3 1 1,-6 2 0,-20 16 3,-1 5 6,-14 6-1,-6 4 3,-3 1-8,0 12 5,-12-11-5,-5 8 0,-16 7-1,-13 6 1,-18 10 0,-10 2 1,-4 6-5,-32 13 0,1 1 1,-5 2-4,3 5 0,-3 1 2,2 2 1,-1 1 0,4 0 2,9 1-2,3-1-2,27-18 0,6 4-1,9-3 4,18-10-2,4-2 1,7-3-1,9-8-4,9-3-2,5-3 2,8 1-1,6-2 3,13-3 1,12-10 0,12-3-7,12-7 3,7-2-1,3-4 5,-3-3-5,6-5 5,0 4 0,0-4 3,-1 1-6,-1-2 4,1 4 1,-4-3-4,4 2 3,-5 2-1,-4 2 1,-18 6-1,-4 2-1,-8 3 3,-8 5-1,-8 5-3,-5-1 4,-5 1-1,1 1 2,-8 3-1,0 0-2,0 0-4,-24 23 3,-7 1-4,-2-4 5,-6 2-3,-1 3-3,-5-3 2,-12 11-2,-2-5-2,20-4-5,0-5 6,0-4-7,9 2-5,-2 2-3,8-6-7,4-3-8,5-2 2,5-3-4,1-1 0,9-4-1,-12 9 2,12-9 2,0 0 4,0 0 4,0 0-3,0 0 4,45-17 4,-15-1-5,3-2 5,4-3 4,-1 1 1,7 0 1,-6-5 5,3 0 1,10-10-1,-10 12 5,12-8 2,-16 7 4,1-1-2,-3 1 2,-4-1-8,0 5 8,-3-6 2,-3 1-4,-5 3 2,-2-4 0,-5 10-3,-2-3 3,-3 1 2,-4 5 4,-1 1-3,-2 14 9,-3-16-1,3 16-7,-24 0 4,-12 11-5,-4 8 6,-24 16 1,-3 7-15,-32 22 7,2 7 2,35-23 6,2 3-3,-25 18 3,30-20-2,6 0 2,-1-2 5,1-1-7,18-11 6,4-4 1,6-4-6,8-7 0,4-3-1,4-1-6,5-3 7,0-13-3,17 14 2,-2-12 2,12-4-4,11-7 3,25-6-1,3-10-3,-2-2 1,4-4-2,-4 0 2,4-4-2,0-1 0,-7-1 4,3 1-2,-8-7-3,0 2 3,-5-5-4,4-1 0,-10-1 2,-5 0 0,-14 13 4,0 3 1,-6-2-2,-7 5 7,-4 10 12,-6 4 1,-6 2 0,-4 1-6,-5 6-3,-9 2 3,-13 4-7,-7 2-10,-6 6 7,-19 9 6,-1 9-6,-6 2 0,-2 3-1,-23 14 0,23-6-3,-22 17 0,6 2-1,29-16 4,-1 4-4,5-1-3,4-2 3,8-2 1,15-14-4,5 0 1,14-5 0,8-9 1,4-3-5,9 0 8,7-3-1,10-5-2,20-7 1,21-9-4,-4-4-7,7-10 3,1-2-1,31-15-2,-34 14 3,4-4 0,-1-1 0,2 0 1,24-21 3,-37 20-5,-5 2 6,-1-1-3,-18 7 4,0-4-4,-4 10-2,-8-3-3,0 2-12,-13 6-13,-7 4-9,-3 3-18,-1 11-22,-11-16-28,-6 10-20,-2 4-26,-11 2-35,-7 6-29,-4 1-38,3 2-38,-1-2-57,-6 4-248,9 0-653,-1-1 289</inkml:trace>
  <inkml:trace contextRef="#ctx0" brushRef="#br0" timeOffset="7526">3199 936 2835,'-45'18'41,"4"-1"-3,3-3-2,-1 2-1,5 3-4,7-3 1,8-5-3,5-4-2,0 3-6,3-2-1,5 0 0,5-3-4,1-5 3,0 0-4,21 9 1,-7-10-3,16-6 0,9-3-4,0-3-1,4 1-2,-1-1 2,6 0-4</inkml:trace>
  <inkml:trace contextRef="#ctx0" brushRef="#br0" timeOffset="7715">3196 880 3470,'-36'10'14,"-7"5"-8,9-4 2,-7 5-9,7-3 13,-2 4 1,4-1-2,2 2-2,9-5-3,0 1-1,3 3 1,8-6 2,4-4-1,1 1-1,5-8 1,0 0-2,14 21-2,5-17-1,8-4 2,15-5-7,2-5-4,22-8-7,-2 5 1,-3-3 2</inkml:trace>
  <inkml:trace contextRef="#ctx0" brushRef="#br0" timeOffset="7934">3199 905 3965,'-61'21'19,"-5"3"-5,22-5 0,-21 1-6,22-4 6,7 4-6,-2-7-7,15 0 10,1-4 3,11-2-5,-4-1-4,11 1 3,4-7-17,0 0 17,0 0-3,36 6-3,0-12 1,8-7-3,3 0-6,17-5-4,0 2 2,-5-5-1,-11 6 4</inkml:trace>
  <inkml:trace contextRef="#ctx0" brushRef="#br0" timeOffset="8121">3193 774 4386,'-66'17'9,"2"6"-5,-1-1 6,1 1-4,-1 3 2,3 0 3,7 0 3,10-7-1,5-1 3,8 1-4,2-3 1,11-5 3,4-4-7,8 1-6,-4-1 4,5 0-4,6-7-2,0 0 2,0 0-3,44 5 3,-4-12-3,22-10-3,1-2-5,4-1 3,-1-4 14,1 0-18,-1 1 2,-2 1 9,-6-3-9,3 2-2</inkml:trace>
  <inkml:trace contextRef="#ctx0" brushRef="#br0" timeOffset="8310">3163 696 4823,'-70'18'11,"10"2"6,-1 1-6,-7 4-3,1-3-3,-2 3 3,0-2-4,1 4 2,4 4-3,-6-1 2,-4 0 1,7-4-4,0 0 2,8-2-4,12-8 1,7 0-2,18-6 1,1 0-12,9-3-3,7-3 4,5-4 4,0 0-1,0 0 4,72-11-10,-9-5 6,4-8-4,7-2-2,4 1 4,26-15 4,-29 11-1,2-1-6,26-6 2,-30 7-16,2-4 24,1 3 5,-1-3-5,-4-4-3</inkml:trace>
  <inkml:trace contextRef="#ctx0" brushRef="#br0" timeOffset="8528">3208 542 5118,'-75'24'14,"-28"15"-8,26-13 5,-30 15-3,-2 1-3,4 1-2,4 0-4,-5-2 6,5-5-2,-8 7-3,37-9-11,-2-10 16,2 5 1,12-4-6,25-6 6,6-10-15,13-2 1,2 4 6,8-7-2,6-4 2,0 0-3,33 4 4,9-18-5,25-6 0,42-12-10,-2-10-22,-1 6 26,11 2 1,-13-2-2,6 0 0,1 0 1,-5-1 4,-30 13 5,32-12 1,-30 10 2,1 1-6</inkml:trace>
  <inkml:trace contextRef="#ctx0" brushRef="#br0" timeOffset="8764">3121 595 5255,'-117'38'4,"3"5"2,4 2 2,-3-3-6,-1 8 2,7-8-4,-5-1 1,8 0 4,34-9-4,-1-2 0,15-4 2,17-6-6,12-2 2,9-5-3,8-4 1,8-1 2,2-8-4,0 0 2,41 5-3,0-14-4,26 0-2,5-15-3,3-2-9,1-3-3,36-5 6,-11-5-1,-24 16 5,26-17 4,-31 13-17,3-3 25,-4-1-6,-4-1 2,-1 1 9,-6 3 5,-16 6-4,-5 3 2</inkml:trace>
  <inkml:trace contextRef="#ctx0" brushRef="#br0" timeOffset="8936">3177 588 5224,'-61'7'10,"-13"8"2,-2 1-4,-34 17 0,0-2-1,-1 6 0,4-1-4,-6 9 1,-11 0-2,4-4-14,0 2 15,2-1-3,3 4 0,12-8 2,34-14 3,7 3-3,19-12-2,8 3-1,14-9-1,8-1 0,9-3-3,4-5 3,0 0 3,0 0-7,68-22 0,-5-7-5,8 0-6,-1-8-14,36-10 11,-33 13 3,30-16-1,-28 19 7,-4-1-7,1-3 11,3 3-3,25-20-3,-39 17 10,4-2-7,-4 2 7,-2 2 0,-24 9 9,-5 6 8,-4-2 0,-7 7 9,-10 4 4,-2 0-2,-7 9 0,0 0-8,-32-21-2,-4 19 0,-6 4-3,-24 6 1,-4 5 2,-7 3-4,-35 12 0,0 1-8,8 7 2,-10 3-4,4 0 1,-6 3-5,-4 0 10,1 3-8,9-2 3,-1 3-1,4 3-2,38-20 7,-1 2-4,12-6-1,18-7-2,11-1 1,9-10-2,11 2-4,0 0 1,9-9 5,0 0-1,0 0-4,67-5-1,-5-15-2,10-6-5,6 1-5,27-15 0,0-4-2,2 4 10,-35 10-4,31-12-1,-27 11 10,30-11-2,-33 11-1,0 1-4,0 3 10,-12-6-8,-3 7 5,-21 7 2,-4-2 8,-12 10 2,-3-1 7,-10 2-5,-4 3 10,-4 7-1,0 0-5,-39-18-4,-1 16 4,-8 5-3,-22 6-2,-12 6-4,5 3 1,-43 15-9,8-1 7,4 6 4,-4-6-4,-5 10 1,0 0 1,-1-2-2,3 2-1,-9 2-9,12-5 9,8 0 3,35-9 1,4-1 1,9-2-2,22-9 3,4-5-3,9-3-4,12-2-4,5 0 2,4-8-5,0 0 5,0 0 0,78-7-3,-20-8-3,12-4-6,4-8-1,32-9-1,-1-5-2,1 4 7,-32 11-5,33-9 2,-32 7-1,-2-6 6,30-8 0,-33 10 3,-7 1 1,-5 1-3,-3 1 4,-16 5 1,-11 6-4,-5 2 8,-7 0 8,-9 1 8,-4 1-3,-6 4 3,-7-1-4,-12 1-8,-14 4 6,-7 6-4,-22 5 2,-3 11 0,-4 0-2,-2 7-3,-35 13 4,4 4-6,1-1-3,3 0 3,25-8 0,-24 11-18,27-5 16,0-1 1,-27 15 1,29-12-6,9-3 0,5 3 1,6-3 1,19-9 0,3-5-3,8 4 7,7-8-8,11-7 3,1 0-1,2-11-3,13 15 0,5-12-5,17-3-1,8-7-8,24-9-4,5-6 6,1-6-5,7 0 0,31-20 12,-10-1-5,-29 17 2,26-15 1,-31 18-5,0-7 6,-6 2-1,-4-3 7,-5 0 5,-19 12 1,-3-4-2,-2 8 6,-11 5 9,-11 4 11,3 0 6,-6 5-5,-3 7-10,0 0 4,-24-18-1,0 19-3,-13 4-3,-7 7-1,-20 10-3,-1 0 0,-7 3 1,-1 6-4,1 0 2,-31 11-4,27-10 4,-25 11-4,35-12 1,-8 0-3,5 3 3,-1 0-1,9-2-14,1-3 10,23-5 5,0 0-6,4-6 4,15-5 0,5-3-4,10-5-8,3-5 8,0 0 1,34 5-6,8-15 2,20-13-6,13-8-5,38-20 0,2 2-15,-6 3 11,-2-5 7,-2 1-5,-31 18-7,32-23 17,-4 3-3,-37 13 1,28-24 2,-26 24 11,-3 2 3,1-2-2,-9 4 17,-22 10 5,0 1 0,-4 7 4,-12 5 7,-5 5 12,-5 1 0,-5 0-4,-3 6-5,0 0-4,0 0-5,-61 11 0,17 3-4,-18 9-3,2-1-2,-7 7-4,-5 1-3,-2 5-1,-32 9-7,6 7 1,-6 0 2,3-2-6,5 6-3,28-20 4,1 1 1,2 1-1,9-3-2,4 1-3,23-13 2,10-6-1,8-3-7,5-2-1,8-5-1,0-6 3,22 6-4,14-11 0,9-6-4,24-11-8,7-5-7,36-13 4,-10-1-1,-30 7 0,34-17 6,-32 19 3,-3-6 3,30-12-2,-35 12 1,28-15 9,-30 16 3,1 3 0,-4-1 3,-5 2-1,-15 11 7,-6 1 6,-13 4 0,-3 5 8,-4 6 6,-9 0 3,-6 6-2,0 0-3,0 0-11,0 0 5,-85 18-1,21 6-6,-9 6 3,2 4-4,-37 12-2,4-1-1,1 1 0,-2 1-2,-3 2-2,3-4-2,-4 7 0,2-3-3,3 1 4,33-14-1,1 2-3,8-1 2,5-3-1,20-10-3,5-2 6,12-8-2,9-5-2,7-1-8,4-8 7,0 0 1,25 9 1,12-22 2,29-9-9,7-13-2,36-17 2,-2-1 2,1 2-11,0-2 11,-8 0-7,-3 0 2,-34 14 6,7-3-4,-10-2 2,1 1 6,-4 2-5,-11 4 10,-10 11-5,-13-2 3,-6 13 6,-8 3 4,-8 0-4,-1 1 2,0 11 0,-21-19-2,-4 15-5,-15 2 3,-6 8-3,-25 4-2,0 10 1,-7 2-1,4 0-2,-34 13 4,1 1-5,32-9 1,-30 14-3,2 2 2,31-6 2,-4-6-3,-27 16 1,39-16-3,0-1 0,25-8 2,3-5 2,5-2-1,13-4-3,6-2 1,8-3-9,4-3 9,0-3-1,0 0-1,55-13 4,-13 0-1,17-10-6,4-8 5,2-2-2,9-2-4,25-15 5,-30 13-2,30-14 2,-35 20 1,4-3-2,-4 0 3,-2 1 2,-3 3-1,-22 10 0,1-3 0,-8 1 1,-8 7 2,-4 6 4,-8-1 1,-4 3-3,-6 7 1,0 0 3,0 0-4,-24-12 2,-1 16-11,-17 8 7,-1 1 0,-17 5 0,2 7-1,-7-1-1,5 7-2,-10 1 3,3 3 0,0 3-3,-3 3-1,-1-1 3,1 0 0,5-1-1,2-2-1,3 5-1,7-1-3,14-17 3,5 3 3,7-2-11,9-13 7,7 0 0,5-1-3,5-4 3,1-7 1,0 0 4,25 12-2,1-13 1,12-5 0,6-4 0,17-12-4,5-2 2,-1-2-2,4-1 2,-4-3 1,7 2 5,-2-1-4,0-2-2,-1 4-2,-7-1 5,-2 2-2,-17 8 2,-2 3-1,-4-1-6,-12 9 7,-2-2-10,-3 1 10,-8 1 3,-4 4 0,-8 3 0,12-3-1,-12 3 2,0 0-3,-24 25-4,-4 0 4,-7 6-3,-15 11-2,-4 0 3,5 5-1,-2 2-1,-4 7-1,0-6-8,-24 27 9,31-26 4,2 5-2,2-3-12,1 7 13,6-7-4,4 1 3,8 1-3,10-13-5,4-3 5,8-1-2,8-4-3,8-5-1,10-3 4,8-2-1,11-8 3,20-1-1,7-10-1,4-8-12,4-5 8,34-8-5,-2-10 5,-30 4-2,34-12 2,-4-8 0,0-2-1,0 4 5,-35 9 0,31-7 4,-29 11-4,36-14 5,-35 14-1,-2 2 5,-2-3 4,0 3 1,-7 5-6,-25 9 3,-2 3-7,-14 5 8,-4-1-2,-3 0 3,-7 4 3,-11 0 0,0 0-5,6 11 6,-6-11-3,-35 24-9,2-2 8,-19 9 0,-3 7-3,-11-7-2,-5 4-1,-2-3-1,-32 18 1,-2-1-3,34-14 2,-36 11-2,0 6 3,2 1-28,-2 2 2,9-1 11,25-19 7,-17 19-3,31-19 5,3 6 8,7-9-3,17-1 0,1-10-2,15-4-1,8-4-4,4 0 3,7-5 2,11 0-1,12-4 3,16-6-4,29-14 7,8-4-9,44-10-5,-2-15 2,-1 3 3,0 4-2,9-4 0,-3 3 5,5-8-4,3 2 7,-6 3-6,0 3 5,-1-3-3,-9 2-1,-4 9 2,-42 8-1,3 2 6,-7 4-4,-2-2 2,-21 9-3,2 2 4,-9-1-2,0 1 2,-14 5-1,-10 1 4,1 1 6,-7-2 8,-6 3 1,0 0-1,0 0-4,0 0-1,-39 10-5,2-3-1,-9 5-1,-17 3 3,-7 3-1,-4 2-5,-4-1 0,-1 1-3,-30 9 1,29-10-1,-28 15 1,34-14-2,-2 2 0,3-5 3,1 4-1,11-3 1,22-4-3,3-2-2,9-3 4,8-2-4,0 0-4,2 0 0,7-1-4,4-3 3,6-3 1,0 8 1,0-8 6,15 11-10,3-8 5,1 0-2,8-3 0,15-3 3,4 0 2,18-6 0,3 2-4,14-1 4,-10-7-1,8 5-2,33-11 0,-36 11 2,5-7 1,29-1 1,-32 5 0,-4 4-3,7-5 3,-2-1 2,1-1-3,-5-1 0,-1 5-1,-9-5 2</inkml:trace>
  <inkml:trace contextRef="#ctx0" brushRef="#br0" timeOffset="11457">3160 1474 5459,'-82'5'-7,"-28"4"-8,31 0 13,-39 6-5,5 0 4,-4 1-2,-2-2-6,1 8 4,-1-7-3,3 7 3,5-2 1,31-3-1,-34 4 4,41-5 3,5 0-5,1-4 2,20-1 3,3 0-2,5 1-2,4-4 3,7-3 3,7 0-2,8-3-3,2 2-3,4-2-2,7-2-7,0 0 2,0 0 1,0 0-1,0 0 1,43-7 3,-17 4 4,14-3 7,5-2-10,4 2-1,21-5 4,0 6 2,5-4 1,5-2 2,32-1-4,-30 2 4,33-6-3,0 3-2,-4 0 0,-37 4 8,49 2-4,-9-8 0,-34 8 5,2 2-4,2-1 0,32 1 3,-41 1-2,2 0-4</inkml:trace>
  <inkml:trace contextRef="#ctx0" brushRef="#br0" timeOffset="11802">3171 1541 5231,'-114'7'-9,"35"-1"6,-40 5-2,1 5 1,6 4 3,33-9-5,-37 9 5,3 0-3,29-5 2,-26 8 3,35-7 3,2 1-2,6 0 5,-5 0-3,31-4-1,2-1 5,0-3-5,12-2 2,11-3-8,4 1 0,-2-3-2,14-2-1,-6 9 1,6-9-2,0 0 9,0 0-2,47 6-9,-10-8 7,5-1-4,25-2 15,-2-7-14,12 0 7,3 0-12,33-3 5,-35 0 8,38-10-6,-37 11-5,41-5 4,-7 1 3,0 2 2,-35 3-3,37-13 5,-32 10-8,25-4 4</inkml:trace>
  <inkml:trace contextRef="#ctx0" brushRef="#br0" timeOffset="12083">3105 1510 5245,'-110'25'-5,"-7"-1"3,0 0 9,5 7-3,-9 2-2,8-1 9,-7 1 0,7-8 3,32 0-5,8-4 5,0 3-4,-3-1 1,5 3 4,6-4-5,21-6-2,5-1 4,2-2-5,13-2-4,10-5-3,1-3-1,5 4-9,8-7 4,0 0 3,0 0 0,60-10-3,-17 2-7,21-14 2,14 0-4,32-11 8,-1 6-7,3-2 3,-2 1 3,-1-2 0,2 2-2,13 3-1,-2-8 3,-1 7-2,-2-6 13,0 6-12,-4-1 4</inkml:trace>
  <inkml:trace contextRef="#ctx0" brushRef="#br0" timeOffset="12350">3166 1566 5369,'-119'28'7,"-5"-3"3,-4 6-7,4 3 4,0 0 1,11-3 2,3-2 1,35-8 4,-3 4-2,7-5 1,7 2 0,19-8 1,8-3 1,11-4-7,2 0-3,13-3-3,0 1 2,8-1-8,3-4 1,0 0 4,0 0-8,60-13 5,-12 4-3,17-11-7,5 0 2,9 0 1,32-9-1,-31 9 4,34-4 7,-4-2-6,-30 10-3,37-5 7,-2-5-3,4 6-4,0 5 0</inkml:trace>
  <inkml:trace contextRef="#ctx0" brushRef="#br0" timeOffset="12631">3186 1546 5507,'-111'19'0,"28"-12"0,1 4 3,-33 3-2,40-1 2,1-2 1,2 4 3,7-6-6,-3 4-1,22-8 4,3 2-2,6 2 0,8-4-1,14-2-2,0 0-2,5-1-4,1 1 3,5 2 1,4-5 1,0 0 0,0 0-1,25 9 0,2-8 4,13-1 1,8-4-2,16-4 3,-1-1-1,20-6-1,30-1 0,5-6 1,-6 5-1,6 3-3,-5-3 4</inkml:trace>
  <inkml:trace contextRef="#ctx0" brushRef="#br0" timeOffset="12929">3187 1503 5561,'-112'34'-1,"35"-12"-1,-31 11 2,37-11-1,4 3 3,5-3-2,18-5 3,6 1-5,3-4 0,12-3 4,1-3-3,8-1-5,9-2 1,5 3 1,0-8 4,0 0-3,35 3 0,4-10-5,27-7 2,4-3-2,10-1 0,35-8-4,-1 3 6,2-8-2</inkml:trace>
  <inkml:trace contextRef="#ctx0" brushRef="#br0" timeOffset="13211">3186 1470 5653,'-73'22'2,"10"1"-1,15-6 0,9-1-4,10-1 3,6-6-1,7 0-7,5-2 6,-1-1-1,11-3-2,1-3 0,0 0 2,46 0-1,-4-7-5,29-6-3,7-10-1</inkml:trace>
  <inkml:trace contextRef="#ctx0" brushRef="#br0" timeOffset="13649">3196 1066 5433,'-121'37'-1,"2"11"-1,47-15 0,4-2 0,8-3 3,23-3-4,5-3 2,15-6-2,8-4 0,6-4 1,3-8 0,22 13 0,14-10-2,10-8-10,32-6-7,44-16-5,2-7-7</inkml:trace>
  <inkml:trace contextRef="#ctx0" brushRef="#br0" timeOffset="13870">3132 991 5108,'-164'54'-10,"0"3"11,18 0-1,13-3-3,23-3 6,35-15-1,11-5-4,4-1 0,27-8 3,13-8-11,6 3 5,8-5-6,8-3 4,8-2-4,17-3 2,15-4-10,20-9-15,19-9-2,49-13-21,1-13 11,12 5-1,-4 2 5,-2-5 2,8-8 8</inkml:trace>
  <inkml:trace contextRef="#ctx0" brushRef="#br0" timeOffset="14120">3187 823 4871,'-167'66'9,"9"7"8,9-5 2,10 9 2,12-9-3,10-3 0,17-6-5,35-19 5,7 0-5,9 0 1,15-13 0,7 0-1,5-3-9,7-6-4,9 1-5,1-7-6,10-3 5,5 1 0,10-5-2,18-7-4,9-6-6,29-11 3,41-12 1,-3-6-13,11-6 0,0-6 4,8-2 9,3 0-3,5-8 1,3-1 7</inkml:trace>
  <inkml:trace contextRef="#ctx0" brushRef="#br0" timeOffset="14355">3030 739 4799,'-187'74'-3,"5"3"1,7-2-3,-2 7 7,26 0 7,8 4-3,9-6-3,22-11 5,19 2 1,38-22-3,9-4 1,9 3 6,16-15-13,6-2 2,10-5-10,7 3 6,8-7-6,5-6-7,14 4-3,14-6 6,5-8-4,26-10-8,8-3 4,40-15-4,2-7 0,1-11 3,-5 4-2,4-6 0,2-9 3,4 3 3,0-1 18,6-8-8,-1-5 1,2-5 0</inkml:trace>
  <inkml:trace contextRef="#ctx0" brushRef="#br0" timeOffset="14605">3147 601 4752,'-160'71'4,"2"4"9,6 5-5,0 1 1,7 0-14,8 2 19,10 14-2,14-7-4,4-8 2,20-4 0,14-2-1,27-25 0,8 2-3,6 0 0,7-15 0,4-5-6,15 4 3,2-7-6,9-6-2,6-2-11,8-2 11,12-1-1,4-11-3,14-5-2,22-7-3,8-9 3,32-15 3,5-3 1,-10-11-3,3-1 6,-2-1 0,-2 1-2,0-7 0,1-3 9,-1-5-10,-5 3 3,5 1 16,-9-9-14,-28 18-1</inkml:trace>
  <inkml:trace contextRef="#ctx0" brushRef="#br0" timeOffset="14825">3150 895 4837,'-112'39'3,"-3"3"-3,-7 4 5,8 10-7,4 3 5,0 6-2,-1-2-8,-8 0 8,21 4-1,1 0-4,4-3 8,31-18-1,-1 1 1,9-5-1,5-2-2,15-14 1,20-5-6,-2-4 6,8-3-8,8-5-1,0-9-6,17 10 7,19-14-10,5-5-13,25-13-2,4-4-6,35-13-1,-34 5 7,34-14 9,-34 11 0,31-18-3,-34 19 4,4-1 9,23-20 0,-31 16-1,0 3 16,-4 7 3,-20 9 0,-4-2 6,-9 6 5,-5 9 7,-11 2 15,-2 1-2,-9 6 3,0 0-7,0 0 0,0 0-5,-66 25-5,26-8 0,-20 12 0,2-3-1,-3 5-1,-3 2 2,-2-3-8,1 6-6,-4-4 3,2 3 0,-2-1 5,2 0-1,3 0-4,3-1 1,21-12 2,1 1 1,6-2 0,2 0-3,10-10-5,1 2-2,14-4-3,-1-1-8,7-7 10,1 5 1,-1-5-3,29-1-4,4-10-1,8-4-2,22-7 8,1-2-8,5 1 3,-5-1 6,-2-3-8,3 3 1,-7 2 5,-11 4-4,10-4 1,-9 10 1,-3-5 4,-2 3 0,-4 0 2,-7 3-7,-9 2 5,-7 4-5,-2 0 15,-5 1 17,-9 4-4,0 0 1,0 0-3,0 0-1,-59 18-5,19 0-2,-19 8-2,-4 3-3,-1 4-5,-8 3 2,-29 8 0,29-9 2,-4-2-4,-22 15-1,28-14 7,7-2-1,2-1 4,15-9-3,7-3 2,7-3-5,16-4 0,4-1-2,3-2-7,8-4 3,1-5 3,0 0-2,41-3-1,3-11-3,23-5-11,6-4 1,0-7-3,33-6 5,-35 5 1,1 2-11,-2-2 13,0 3-1,3-4-1,-4 1 1,5-5 4,-12 3-2,6-3-3,-7 6 4,-19 10 2,-2 2-1,-5 1 2,-14 3 1,-1 6 6,-6 0 6,-7 2-2,-7 6-1,3-9-2,-3 9-1,0 0 1,-35-2-3,11 6-3,-8 3 3,-6 1-6,-1-2-9,0 2-21,-3-1-22,3 4-25,4-4-25,-3-1-35,7-1-18,7 1-27,2-5-23,8 1-34,3 1-37,11-3-33,-14-3-44,14 3-224,0 0-624,0 0 276</inkml:trace>
  <inkml:trace contextRef="#ctx0" brushRef="#br0" timeOffset="23459">1861 1169 101,'21'-9'143,"6"2"-5,-3-1-5,1-1-10,4-2-5,-7 3-7,2-1-8,-3 3-14,2-1-6,-3 1-17,-1 3 3,-2-3-6,-5 2-7,4 0-8,0 3-6,-2-3-4,-1 3 0,-1-1-4,2 4-7,-14-2-1,16 3 0,-4 6 9,1-1-2,2 4-1,0-2 4,5 6-3,-7-3-2,3 3 1,1 1 6,-5 0 4,1 0 18,-2 2 0,-2 1 3,0 6 0,-7 4-2,6-5 4,-5 4-1,-3 6-8,-3-4-1,-3 3-1,4-3-3,0 0-32,-4-2 0,3-5-1,0-2-2,-2 4-1,1-4 0,2-1-1,-1-4 0,3-1-6,-3-2 4,3 0-3,-3-2-2,2-4-2,1-8-1,-5 16 1,5-16 0,5 9-2,-5-9-1,7 7-3,-7-7-4,20-2 3,-10-5-9,9-4-1,4-4-6,2-4-8,-1-1 1,4-4-1,-1 2 0,-7 4 3,0-8-2,-6 6 6,-1 2 5,4 0 0,-2 5 1,-8 1 3,-1 4 2,1 2 2,-7 6 0,6-16 3,-6 16 1,0 0-5,3-12 5,-3 12-4,0 0 3,-22-1 1,22 1 5,-22 8-4,8-7 1,-5 12-2,-4-4 2,4 2 3,0 0-1,-1 1-3,-2-1 5,3 3-6,-2-2 0,3-1 3,-6 4-4,8 1 4,-4-3 1,2-2-8,3 0-7,-4 2 4,7 0-6,3-2-2,2 1-2,-1-1-9,2-2-8,3-1-11,3 1-6,0-9-9,0 0-10,8 18-11,-8-18-20,15 5 11,-2-5-18,3-1 0,7 1-9,1-6 12,4 4-1,-3-1 14,-1-5 3,5 3 19,-4-5 7,12 0 6,-13 1 11,10-3 12,-8 2 7,5-8 12,-7 4 13,-2 2-5,2-1 14,0-1 6,-9-1 14,-3 6 3,-3 0 23,1 2 29,-4 1-7,-6 6-7,0 0-6,0-14 10,0 14-1,0 0 7,-37-2 2,13 4 5,-15 10 4,-6-1-3,-14 11 2,-2 7 2,3-1-4,-1 1-2,-3 0 0,1 2-9,-1-2-5,0 0 2,1 2 3,5-1-7,16-8-1,0 1-1,3-3-6,2 0-4,7-2-8,12 0-5,4-2 1,7-4-1,8-1-10,3 3-1,8-6-2,20 4-3,3-8-3,27 0 1,6-7-6,11-8-3,29-8-11,-34 8-4,35-6-9,-34 3 2,5-6 2,-4 3-3,1 1 1,-5-4-1,-6 0 4,-6 0 0,-1 0-1,-16 0 0,-6 1 6,-3-2-5,-7-3 3</inkml:trace>
  <inkml:trace contextRef="#ctx0" brushRef="#br0" timeOffset="24226">3190 1689 3145,'-40'1'19,"-5"4"7,-3 6-1,-17 1 2,-7 4-2,1 7 3,2-2-4,-4 0 4,4 4-1,-5 0 1,10 6-2,-2-6-2,3 3 1,10 1 0,11-2 0,9-9-8,3 8 2,5-2-4,2 3 0,16-12-2,4 1-1,8-7-7,3 2-2,12 0-2,16-7 1,2-6-16,30-5-5,6 1-6,-1-7-2,3-9-3,0 1 1,36-9 0,-39 10 6,3 2-1,2-2 1,1-6-1,-5 0 11,1 0-4</inkml:trace>
  <inkml:trace contextRef="#ctx0" brushRef="#br0" timeOffset="24461">3206 1599 3479,'-74'11'17,"-2"-4"-6,-5 8 4,-5-2-4,10 0 6,-5 3 3,4 2 2,2 4-3,6-2 0,2 3 4,23-6-5,3-1-1,7-2-4,13-2-2,3-3-4,11 2 2,1-4-1,6-7 2,0 0-4,18 12-2,9-12 4,11-1-7,9-6-4,23-8-5,4-1-8,41-13 9,-39 13-4,2-4 2,-2-2-3,36-11 7,-41 11-4,4-4 6</inkml:trace>
  <inkml:trace contextRef="#ctx0" brushRef="#br0" timeOffset="24664">3180 1415 3958,'-78'10'14,"-1"9"-4,-34 5 0,35-6 1,-2 2 4,-1 3-12,9 0 11,-5 2-4,13 3-2,4-8 2,18-2-4,7 0 5,-1-3-3,13-1 7,7-8-11,6 4-2,4-4 5,6-6-1,0 0-1,19 13-6,8-13 4,21-5-10,20-9-5,7-2-5,34-13 4,-1 6-2,-30 1 1,38-9 3,-8-2 5,1 0 0,-35 9-7</inkml:trace>
  <inkml:trace contextRef="#ctx0" brushRef="#br0" timeOffset="24884">3151 1259 4189,'-79'15'5,"-1"1"4,-34 4 0,31 0-3,-30 0-4,39 2 4,1 1-4,5 1-4,1-3 17,19-4-13,9 0 3,2-1 1,17-5-4,1 0-9,9-4 9,4-3 1,6-4-3,0 0 7,38 6-7,4-12 9,27-7-16,8-2-10,43-12 0,-5-1 2,-1 7 1,1-4-2,-3-3 7,-2 6-2</inkml:trace>
  <inkml:trace contextRef="#ctx0" brushRef="#br0" timeOffset="25102">3206 1056 4234,'-110'24'6,"28"-8"-9,-31 13-2,38-1 4,1-1 2,-1 0 4,14-5-2,1 0 3,21-4-1,8-3-6,15-4-4,2-4 6,5 2 2,9-9 2,6 11-5,-6-11 0,36 5 4,6-10-9,26-4-4,7-2 1,41-9-2,-38 2 10,38-9-19,-4 5 6,0-2 0</inkml:trace>
  <inkml:trace contextRef="#ctx0" brushRef="#br0" timeOffset="25306">3163 1080 4168,'-107'36'6,"32"-5"-4,1-3 3,-29 19 2,39-16 6,10 1-2,17-13 0,-2 1-9,15 0 7,6-7-7,14-2 8,-2-4-4,6-7 2,0 0-8,37 20 1,6-26-4,18 0 4,11-9-4,7-4 1,37-4-2,-5-7 1,-35 16-4</inkml:trace>
  <inkml:trace contextRef="#ctx0" brushRef="#br0" timeOffset="25510">3150 1063 4244,'-75'24'1,"1"3"-3,-1 3 5,8-4-2,3 2 0,24-8-1,4 0-2,4-3-2,15-1 2,8-7 13,3-1-23,6-8 10,0 0 8,22 18-6,17-16-1,7-5-3,32-6-2,2 1-5,33-16 0,4 8 1</inkml:trace>
  <inkml:trace contextRef="#ctx0" brushRef="#br0" timeOffset="25714">3183 950 4130,'-78'19'3,"-35"3"-6,41-2 7,1 4 1,0 2 0,6 0 7,7 3-4,2 6 1,21-13 3,2 0-8,8 1 2,5-8-6,10 3 2,4-5 5,6 0 1,0-13-3,16 23-3,7-17 4,9 3 1,15-8-8,20-4 9,7-6-4,1 4-1,2-3 6,4-6-8,-4 6-10,5-2 11,-7 0-8</inkml:trace>
  <inkml:trace contextRef="#ctx0" brushRef="#br0" timeOffset="25933">3169 1160 4206,'-48'15'10,"-10"1"-10,17-3 9,0-2-9,2 0-1,1 3 0,2-5-5,17-3 9,2 3-6,1-8-6,16-1-4,-20 6 0,20-6 1,0 0-3,0 0 10,0 0-6,0 0-3,0 0 11,75-33-1,-36 18 0,4-2 8,-4-3-12,5 4 12,3 1-5,-3-1-4,0 1-1</inkml:trace>
  <inkml:trace contextRef="#ctx0" brushRef="#br0" timeOffset="26716">3209 1824 2503,'-19'8'25,"1"-2"-4,6-1-1,2 1-2,1-3 0,9-3-2,-11 2-3,11-2-6,0 0 1,0 0-11,39-16-6,-12 8-4</inkml:trace>
  <inkml:trace contextRef="#ctx0" brushRef="#br0" timeOffset="26919">3157 1695 2947,'-68'8'26,"7"1"-1,-8-3 3,5 3 10,18-2 2,1 0-5,0 3 1,5-4-9,1 2-2,14-3-3,1 1 0,9-3-4,1-3-8,3 4-4,8-2 2,3-2 1,0 0-7,0 0-1,41-2-7,0-7-2,2-2-22,28 4 4,-5-8-3,7 1 7,-4 2-4,8 2 2,-5-3 0</inkml:trace>
  <inkml:trace contextRef="#ctx0" brushRef="#br0" timeOffset="27138">3205 1653 3878,'-116'19'29,"41"-4"-3,-2-4 5,-37 9 1,40-4-8,2-1 1,-3-2-2,4-1 1,4 5 0,4-4 1,18-3-8,10 5-1,-1-9-1,16-3-9,7 2-3,0-3-1,13-2-3,-8 4 0,8-4 4,0 0-6,0 0-12,70-13-3,-31-1-3,10 1-1,15-9-6,-4 6 5,-12 2 5,13-9-1,-16 9 1,1 0 5,-4 0-1,-4-4 2,-2 5-1,-12 4 9,-9 0-2,-5 0 3,1 0 11,-11-4 0,0 13-3,-11-20-2,-11 8 0,-11-2-6,-6 2 6,-5 1-1,-22-2 5,18 10-3,-17-5-3,-1 4-6,-3-3 8,2 5-1,-3 0 1,2-5-6,-4 7 6,3-2-3,-4 4 3,14-2 0,10 6 9,1-5 0,5 1-1,5 0-1,11 0 7,11-2-7,4 3-6,12-3-6,0 0 7,0 0-2,-18 2 4,18-2-8,0 0 7,67-11-2,-25 4-7,7 2 1,15-6-5,4 3 4,-3-1-4,5 4 2,-4-6-1,-17 9 3,18-5 2,-19 0-1,0 5-5,-7-3 0,0 5 6,-14 0 1,-5 0-5,-6 0 5,1-3 3,-17 3 4,12 3 2,-12-3 0,0 0 2,0 0-2,-42 21 2,9-10-4,-7 0-1,-3 0 1,-5 2-1,-15 2-4,5 4 4,-3-2-1,13-8-2,2 5 4,-18 0 0,13-4-3,-15 1 5,19 2-3,2 0 8,3-6 0,6 4 0,10-4-1,2-3-5,7 1-1,7-3 7,10-2-15,0 0 2,0 0 0,-5 7-2,5-7 0,44-3-8,-9-5-5,9-1-3,20-5 0,0-1 1,-1-1-1,4-1 0,-9 3 3,3-3 2,-15 6 0,-4-1-1,7-1 5,-13 0-5,-2 2 6,-13 0 1,-6 6 7,-1-3 15,-7 1 0,-1 3-2,-6 4 1,0 0-7,-19-16 3,-7 16 7,-10 0-10,-5 2 3,-6 3-4,-17 3-1,18-1 0,-18 1-4,18-2-5,-26 5 1,11 2-4,12-2 8,-12 2 0,13-4 5,3 1-1,2 4 4,7-3-2,0 0 3,11-8-4,4 3-1,9-1-7,3-3 0,9-2-3,0 0 8,0 0-11,0 0 1,0 0-5,49-13 0,-14-3-8,-2 4 2,4-2 4,-1 3-2,1-3 3,-4 3 0,1-2-1,-1 1 8,-8 3-3,1 3 1,-6 0-5,-6-1 9,-2 3 3,-3 1 12,-9 3 6,12-6 6,-12 6-6,0 0 3,0 0-10,0 0 2,0 0 3,-48-5-9,14 8 2,-2 1 9,0 0-18,-7 0 8,2-1 0,3 4-2,-6-5 0,-3 3-6,6-3 3,-3 2 2,-1 0-5,5-1 6,-2-1-6,2 4 2,13-5 0,0 1 5,2 0-1,8 2-6,2-4 0,15 0 2,-21 0-7,21 0 13,0 0-8,0 0 5,0 0-12,0 0 11,0 0-6,53-16 2,-15 5-8,4-1-6,1 1 0,-1-1 3,3-1-3,16 1 5,-18-2 0,-1 0 7,-3 1 1,0 1-2,-7 0 8,-6 5-2,-5 0 9,-6 3 3,-15 4 13,19-4 9,-19 4 2,0 0-2,6-9-4,-6 9-3,0 0-9,0 0-5,-64-12-7,25 14 6,-4-5-5,-3 4 0,-1-1 1,-2 5-2,-16 0-5,0 1 5,18-4-1,-1 5-6,-1 3 6,-14-7-8,17 6 4,3-1-1,7-1-5,9-2 9,11-1-4,-1 0-11,17-4-3,-15 3 8,15-3-2,0 0-4,0 0 1,45-18-6,-11 4-6,7-3-1,2 4-3,-1-5-3,1 0 6,-3 1 4,2 3 2,-2-3-2,2 1-4,-3 5 9,-1-7 1,-5 3 2,2 4-2,-12 0 1,-2 0 4,-3 5 3,-4-2-5,-4 2 5,-10 6 6,21-8 5,-21 8-1,0 0-2,12-9 1,-12 9 0,0 0-1,0 0-1,0 0-8,0 0 3,0 0-5,-45 25 9,33-14 2,12-11 3,-21 14-7,11-5 5,2-1-9,-2 3 8,-2 1-7,-4-1 0,4 6 6,0-1-3,-3 4 3,6-2-4,1 2-7,1 1 6,-3-1-4,7 3 6,4 2-4,4-3 2,2-1 3,6 11-1,2-14 2,9 8-2,3-4 1,10-3-4,2 0-4,3-4 5,20 3 1,3-7-5,-4 4 11,7-6-21,4-6-3,2 3 8,4-3-3,0-3 3,-2 2-2,4-4 2,1 2 0,35-5-2,-44 1 4,8-3-2,1-4-1,1 0 0,-5-2 0,5-1 6,-6-4 1,0-4 1</inkml:trace>
  <inkml:trace contextRef="#ctx0" brushRef="#br0" timeOffset="28610">3133 319 4269,'-80'12'-2,"-1"2"6,-29 16 2,38-8 1,-2 7-1,-23 25 6,3 6-7,10 8 4,2 5-2,29-17 0,-29 30-9,10 3 10,9 2-3,16 2 15,12-30-14,12 4 6,3 2 8,5-2-7,11-1-7,13-4 9,7-4-7,6-1 2,10-8-1,10-5 2,8-6-8,2-3 4,17-2-1,-2-8-2,12-11-2,35 6 7,-3-11-13,1-3-6,3-10 5,-3 1 12,1-10-11,-32 0-6</inkml:trace>
  <inkml:trace contextRef="#ctx0" brushRef="#br0" timeOffset="28876">3163 959 4514,'-70'35'7,"-1"0"-4,-28 25-3,38-13 11,3-1-2,3 3 2,8-1-3,15-14 1,3 2-12,13-1 13,-1 0 5,8-1-2,9-11-11,9 2 6,5-5-2,14 2 7,9-2-7,11-8 5,18-2-12,17-5 8,28-3-2,-29-9-1,37-8-4</inkml:trace>
  <inkml:trace contextRef="#ctx0" brushRef="#br0" timeOffset="29111">3199 943 4663,'-67'36'5,"4"3"-5,11-3 10,1 5-5,22-9 0,3-1 1,13-3 7,4 1 4,7-7-3,13 0 6,11 3 3,11-5 2,6-2-2,29 2-7,2-10 7</inkml:trace>
  <inkml:trace contextRef="#ctx0" brushRef="#br0" timeOffset="29331">3154 721 5050,'-65'38'-1,"4"10"17,8-6-10,4-1-5,16-10-2,9 4 6,4-4 0,14-2 0,3-5 4,12 8-7,10-2 6,11-3-6,9-5 4,5-6-4,31 1 3,5-6-2</inkml:trace>
  <inkml:trace contextRef="#ctx0" brushRef="#br0" timeOffset="29565">3193 664 5007,'-104'53'2,"7"1"-3,36-17 2,-2 8 1,2-8 8,9 10-3,10 0-1,13-13-1,6 0 2,6 7 1,14-9 2,5 3 0,16-5-5,4 0 9,15-7-3,23-2 2,10-3-3,46 0 1,-35-13-4,41-5-1</inkml:trace>
  <inkml:trace contextRef="#ctx0" brushRef="#br0" timeOffset="29800">3144 729 5057,'-69'37'2,"-25"16"4,30-14-3,0 3 5,6 1-2,4-1 0,9-4-1,13-5 0,6 4-4,7-5 2,8 1-3,11-4 3,8-4 7,17-4-6,8 1 5,30 7-7,4-11 5,46-7 0,3-2-1,1-5-3</inkml:trace>
  <inkml:trace contextRef="#ctx0" brushRef="#br0" timeOffset="30066">3209 820 4949,'-37'30'5,"9"-3"2,5 7-2,4-8 3,9-1 1,7 4 5,3-5-4,9-1 0,14 8 8,0-2-3,16-5-1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47:32.491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8141 3936 1592,'-33'14'37,"5"-2"-2,11-2-2,0 2-4,9-4-1,-3 8-4,5-5-4,6-11-4,6 24 3,5-13-3,8 1 1,12 4 0,1-6-13</inkml:trace>
  <inkml:trace contextRef="#ctx0" brushRef="#br0" timeOffset="7906">4792 1799 87,'-6'-14'96,"6"14"-6,-4-13-3,4 13-11,-5-9 3,5 9-14,0 0-10,-6-11-3,6 11-18,0 0-5,0 0-22,-6-10-3,6 10-19,0 0-7,0 0-35,0 0-55,0 0-120,0 0 53</inkml:trace>
  <inkml:trace contextRef="#ctx0" brushRef="#br0" timeOffset="9035">3852 3800 39,'0'0'59,"0"0"-5,0 0-2,0 0-14,0 0-5,19-44-8,-15 35-1,-4 9-8,9-14-4,-5 7-21,2 1-23,-6 6-21,11-16-55,-11 16 25</inkml:trace>
  <inkml:trace contextRef="#ctx0" brushRef="#br0" timeOffset="11662">5030 2481 22,'-13'5'75,"13"-5"-4,0 0-9,0 0-2,-17 5-11,17-5 3,0 0-4,0 0-3,0 0 5,0 0-8,0 0-7,0 0 4,0 0-11,0 0-5,0 0-5,0 0-1,0 0 0,0 0 4,0 0-10,41-22 3,-22 16 23,-2-6-9,2 7-13,0 3-6,4-7 0,-8 6 3,0-3-15,-15 6 11,27-5-8,-27 5 1,17-3 1,-17 3 4,11 4 9,-11-4 7,0 0-2,0 0-3,-8 17 10,8-17-2,-20 21 2,-1-9 0,-4 5 1,-7-3 3,-6 8-5,-9-3 3,2 3-4,-5-5 5,-3 1 1,1 7 7,-3-6 0,4 1 4,-2 1 7,-2 3 7,4-8-3,2 9-5,1 1-3,9-3-6,-3 0-2,19 0-2,-3-4-9,3-3 3,6 4-6,6-5-2,1 3-2,5-7-5,5-4 4,0-7-3,15 12 1,2-12-1,9-2-1,20-6-6,-1-1-3,4-8-4,6-2-8,0-2 3,-2-1-1,2 2 1,-8-6 3,2 6-3,0-1 4,-7-5 5,-14 10 12,-7 3-3,2-3 3,-8 6 12,-4 0 8,1 4 9,-9 0-1,-3 6 1,0 0-14,2-11 1,-2 11-2,0 0-3,-32-2 2,9 5-6,-5 5 1,-4 0 1,-13 8-5,1 2 3,-3 3 0,-2 1 2,-1 4-4,-1 3 0,0 3 2,-2-5 3,-13 13-4,19-7 5,0 3-5,3-3 5,1-3-2,7 5-2,6-6 25,-1 3-6,12-4-1,4-5-4,4 3-1,3-3-9,5-5 0,6 0-1,5-3-1,7 1-4,11-2-4,5-2-2,14-10-1,2-4-8,12-6-3,-2-6-5,3-6-3,20-9 1,-5-4-2,-3-5 5,-19 9-1,-2-4-1,-7 8 2,-5-12 0,-8 6 10,-9 7-1,-7-4 4,1 5 7,-11 6 6,-7 2-1,2 0-3,-7 1 5,-5 1-5,-5 8 0,-15 0-2,-2 3 2,-13 9 1,-6 0 2,-2 6-3,0 6 2,-3-3-4,-3 1 3,-16 13-4,-1-2 6,23-10-5,-15 14 4,12-7 2,7 4 0,2-4 4,3 3 1,5-10-10,5 12 13,9-11-8,10 1-7,0-2 0,8-4-1,5 0 1,6 1-2,9-4-1,6-2 5,12-2-3,23-7-1,5-3-3,28-3-9,4-10-6,4-3-5,1-5 3,1-7-3,3 1-8,-5-5 5,-4 7 1,-8-4 3,-2-3 0,-22 10 1,-6-3-4,-5 2 3,1 6 6,-19 5 9,-7 9-10,-4-5 25,0 2 10,-9 1-3,-6 4 3,-2 4-6,0 0-14,0 0 5,-57-7-3,13 11 3,1 3 5,-8 7-8,-2 0 8,-23 9-5,19-1 3,-3-8-6,-14 19-2,-3-3-5,18-4 7,6-1-11,-2 3 11,8 1-6,0 0-1,9 5 3,4-1 3,6-1 0,14-6-5,11-1 1,1-2 2,13-2-5,6 0-1,23-3-6,7-4 5,8-2-13,34-8 17,3-10-5,14-2-3,36-14 3,-44 5-4,4-6 4,40-10-6,-49 13 9,1-1-12,1-5 8,-8-5-3,0 0 1,-6-1-8,-24 6 8,-12 3 2,-3-1-4,-14 7 10,-7 5 5,-4 1 5,-6 2 2,-11-1-1,0 10-1,0 0 0,-28-32-3,0 25-21,-18-2 13,-3 6 3,-7 6 0,-5 1 2,-26 8-1,-2-1-10,4 12 5,-4 5 2,4-5-10,-6 8 8,1-1 1,-7 2 4,10 3 2,6 3 2,9-1 2,21-11 0,7 7-7,10-8-2,10-2-6,9 0 2,11-5 8,6-1-5,11 3 4,14 1-8,12-9-8,22-8 13,31-8-1,12-8-5,53-11-4,-9-12-1,7 3-11,-6-3 3,-9-11-12,-40 23 4,48-19-5,-18-7 18,-35 16 3,-6-3 5,0-3 1,-10 1-3,-28 9-3,-4 2-1,-11 4 8,-13 10 1,-8 3-2,-7 2 0,-8 8-1,0 0 4,0 0-4,-53-20 2,7 22-5,-10 10-2,-31 0 5,-6 8 1,-2 3-6,-1 3 0,-2 6 9,-40 9 0,5 4-8,43-11 6,-3-5-6,0 5 5,12 7 9,7-4-12,19-9 11,12-1 8,7 1-9,4 2 0,11-11 0,13-1-11,1 0 5,7-6 3,15 2 1,8-5 1,20-5-8,16-6-1,30-2-6,7-10-2,2-5-3,52-15 0,-12 4-1,-47 7 1,3-3-2,1-1 5,-1-6-10,-5 1 17,2-3-8,-8-3 2,-17-2 1,-18 15 3,-1-12-6,-11 2 5,-6 3 2,-11 6-1,-12 8 5,-1 1-6,-15 3 0,1 3 2,-20-5-19,-6 7 20,-23-1-4,-2 8 0,-26 12 1,-9 8 1,-8 0 0,-35 10 2,35-5-4,-38 30 2,38-19-3,-26 18 4,37-11 0,6-6 5,9 6-5,23-8 3,4 3 3,8-3-5,5-3 1,11-6 4,10-3-2,5 1-1,10-1 2,10-7-2,9-7-4,17 0 1,20-1-7,26-14 1,9 3-4,9-9-3,-6-6-5,5-4 3,-3 3 0,-5 1-10,-6-8 14,-6 7 2,-1-5-8,-21 3 12,-12 5-4,-7 0-6,-6 2 6,-7 1 0,-12 4 2,0 2 2,-7 1-5,-6 8-8,0 0-10,0 0 2,-32-29-5,7 21 0,-20 7-20,-1-2 12,-3 1-7,0 4-19,-4-2-9,2 2-14,0-1-11,2-2-13,5 1-10,8-2-12,6 0-8,7-5-10,6 7-15,-5-3-22,5 1-27,17 2-19,-19-4-20,7-4-188,3 6-477,9 2 212</inkml:trace>
  <inkml:trace contextRef="#ctx0" brushRef="#br0" timeOffset="21870">7989 3712 15,'0'0'101,"0"0"-8,0 0-1,0 0-10,0 0-2,0 0-6,0 0-2,0 0-11,0 0 6,0 0-2,-21-14-4,21 14-3,0 0 0,-28 2 9,28-2-17,-26 4 7,11-2-3,-10 0-4,8 0-5,-15 0 0,3 0-2,-1 4 3,7-6-3,1 4-8,3 2 2,-2-3-9,4 2-2,0-3-4,17-2-2,-23 7-1,23-7-5,-9 5 1,9-5-2,-15 7 5,15-7-4,0 0-3,0 0 2,0 18-4,0-18 5,0 0-6,36 6 0,-19-5-5,11-2 4,0-1 1,6-2-2,10-3-9,-2-6 5,-1 0-15,5 2 12,-1-2-2,-5-1 5,-3 0-3,-1 2 4,-19 3-3,8-3-1,-8 2-1,-6 2 2,-5 1 0</inkml:trace>
  <inkml:trace contextRef="#ctx0" brushRef="#br0" timeOffset="22121">8133 3590 1852,'-17'-8'14,"-4"-2"2,-7 5-1,-4-5 5,0 8 3,-3-2 0,-10 1 3,-4 3-8,0 3-1,-2-3 1,-2 4-8,6-4 10,-1 5-3,9-1-1,8 1 2,3 2-3,7-1-2,0 2-1,6-4 0,-2 2 0,6 0-4,1-1 1,7 2 0,3-7 0,-4 16 1,4-16-1,15 13-6,-15-13-1,26 14 4,3-9-5,-1 2-3,4-9-2,12 4-5,-1-6-2,6-4-3,-7 0-3,11-2 2,2-2 2,-2-1-1,-12-1-1,5 0 7,-3 2-1,-16 3 5,-1-5 4,-5 7 5,-8-2-2,-3-3 2,1 3-3,-11 2 5,0 7-8,-4-16 7,4 16-2,-28-16 0,5 13 2,-9-1 0,0 4 5,-17-4-4,3 4 5,-7 0 3,2 4-3,2 1 1,-8 0 1,8 3 4,4-1 1,0 3-2,3 4 3,14-8-4,-5 8-3,9 0-1,7-7 4,-4 5-6,8 0 1,9-4-2,4 2 1,0-10 1,4 20-3,5-10-1,8-1 0,12 1 0,-5-6-1,18-2-1,7-2-3,0 0-4,4-6 0,0-4 2,6 1-3,1-5 0,-1-2 0,18-6 0,-24 9-2,0-1 5,-2 0-5</inkml:trace>
  <inkml:trace contextRef="#ctx0" brushRef="#br0" timeOffset="22575">8116 3424 2638,'-53'13'5,"0"6"-2,8-1 3,3 1-2,14-5 0,-6 0-1,13 4 1,-6 3-1,10-3-2,0 0 0,8 1 1,1-5 3,8 0-2,4-2-1,9 4 1,1-5-1,12 5-3,8-6 4,8 2-3,7-12 0,4 0-5,9-8-3,16 0-1</inkml:trace>
  <inkml:trace contextRef="#ctx0" brushRef="#br0" timeOffset="22825">8141 3326 3026,'-46'28'27,"3"3"-2,9 3-1,-2-1 4,9 1-7,5 1-1,8-5-3,7-5-1,3 3 1,10 2 0,-1-5-1,12 1-5,12 9 4,3-8-1,9-1 0,12-12 0,0 2-4</inkml:trace>
  <inkml:trace contextRef="#ctx0" brushRef="#br0" timeOffset="23061">8148 3590 3536,'-15'39'20,"-2"-4"-11,4 7-1,11-17-2,2 1 0,2 4-1,3-5 1,7-11 3,-3 10-2,6-9-1</inkml:trace>
  <inkml:trace contextRef="#ctx0" brushRef="#br0" timeOffset="23295">8133 3454 3547,'-42'64'18,"3"4"6,5-5-4,0 4 4,13-13 0,2-3 5,2 2-7,0 0 3,9-8-7,5 2 1,3-3-9,3 3-1,3-15 0,9 3 2,-4 6-1,10-4 1,-4-11-3,4-1 5,7-4-10,-7-2 3,8-1 3,-1-10 1,6-4-5</inkml:trace>
  <inkml:trace contextRef="#ctx0" brushRef="#br0" timeOffset="23797">8116 3664 4087,'-38'80'54,"-2"2"0,6-4-13,6 0 11,-4-3-9,11-2-5,-3-1 8,8-16-16,1-1 0,4-4-6,3 4-1,3-10 2,10-5-8,-1 1 0,4-12 6,1-6-15,4-6-5,3-7 13,4 0 0,9-5-9,16-3 2,0-11-13,8-9-3,2-10 3</inkml:trace>
  <inkml:trace contextRef="#ctx0" brushRef="#br0" timeOffset="24017">8141 3677 4233,'-70'61'10,"7"1"3,-1 0 12,7-6-10,2-2 12,16-9-8,5-5-5,1 1-6,9-6 3,7 4 3,6-16-8,1-6 3,6-3-6,4-14 11,8 29-5,-8-29 0,30 9-4,6-11 3,9-8-14,8-16-6,14-17 1,6-8-3,1-11-2,24-34 2</inkml:trace>
  <inkml:trace contextRef="#ctx0" brushRef="#br0" timeOffset="24220">8108 2718 3993,'-51'3'-4,"-3"-3"4,-1 3-2,6-3-3,-1 0 5,5-3-1,11 3-2,-15-5 1,9 3 10,-5-2-11,13-3 2,-2 2 2,5-2-1,-3 0-1,4-3-1,5 4 2,4-1 4,-9-4-2,1 4-6,3-1 5,-5-1-4,5-2 6,-8-1-8,7 3 4,-5-5-2,-10-2 14,12 4-8,-16-4-9,4 3 8,-1 1 3,-8-4-9,5 0 4,1 3 1,-6-3 0,3 3 1,1-2-4,1 4 0,-3-4 0,4 2 1,-3-2-1,-3 3 7,4 2-7,-5 0 2,5 0-3,0 0 5,11 6-1,3-4-4,3-3 4,2 5 2,7-3-4,-6 2 4,25 7-3,-34-14-1,34 14 3,-21-16-2,21 16 5,-13-26-6,13 26-7,4-31-3,-4 31-8,22-50 0,-3 16-7,8-3-3,3 4-2,4-6-6,-2 5 3,8 4 3,7-5 3,-9 4-1,6 4 1,1 0 2,-3 0-2,-1 2 4,-3 4 2,-2 2 2,-8 4 1,-3 0 4,-4 0 1,-8 4 2,-2-1-1,-11 12 4,17-16 3,-17 16-6,0 0 6,-4-27-1,4 27-3,0 0 1,-45-9 3,45 9 9,-76 14-9,37 1 6,-7-4 0,1 8 1,-4 1 3,0 4 0,5-5-1,-7 1 2,2 0-2,0 5 8,3-2-1,1 2 0,-4-5-3,0 2 1,3-2 6,-3 5-4,8-4 1,3-5 1,7-3-4,11-6-3,6 1 0,14-8-1,-20 14 3,20-14-3,0 0 4,0 0-4,0 0-5,75 0-11,-20-11-10,4 0-8,20-9-12,10-5 5,-11-5-5,1 7 5,-5-4 3,3-2 4,-28 9 4,2-4-1,-3-1 3,-1-2 2,-4 1 4,-18 4 5,0 1-1,-5 3 6,-8 5 8,-7 4-1,-5 9 4,0 0-3,-24-31-2,-4 25 5,-5 0 2,-14 4 3,-13 6 0,3 0 6,-4 3-2,-22 6 1,-4 2 6,0 7 0,4-3 3,5-1 5,18 2 2,-2-5 4,5 2 2,4-2-3,8 0 0,14-4-8,9-6-3,3 3-2,19-8 5,-14 13-10,14-13-2,0 0 4,0 0-7,72-1-1,-19-11-10,6-3-4,22-9-3,2 4-5,-5-1 5,-1-3-4,-20 4 6,2 3-1,14-8-3,-18 5 3,-6 6 0,-3-2 2,1-1-3,-17 7 3,-5-1 3,-6 4 12,-6 1-10,-13 6 0,13-13 9,-13 13-11,0 0 3,0 0-1,-53-20 4,12 16-1,-12 0-2,-2 4 1,-5 2 3,-27 0-1,3 2 4,3 1 4,19-5 0,-3 6 6,3-2 3,-17 3 2,22-2-2,8 1-2,5-4-3,18 2 0,5-2 1,21-2-5,0 0 0,0 0-1,0 0-4,0 0-11,0 0 0,96-12-12,-35 2-6,22-7-1,-19 4-2,19-6 3,-22 6 1,-2-3 1,1 4 2,-3 0 8,-2-3-4,1-2 0,-10 6 0,3 0 10,-19 3-5,-3 3-1,-10 2 1,-17 3 5,24-5 0,-24 5 3,0 0-5,0 0 5,0 0 0,0 0 1,0 0 3,0 0 8,-123 21-6,74-8 4,0 0 0,-4 3 0,4-1 3,-4 0 3,4 0 4,2 4 4,5-3 1,10-3-5,9 0-8,8-5 1,15-8-1,-19 14-3,19-14 4,0 0-4,0 0-1,34 34 5,0-31-5,13-3-1,3-3-3,3-2-6,-1 0 1,7-8-3,-2 4 2,1-2-1,-8-6 1,-5 4 1,2-2-2,-13 3 5,-9-3-1,-1 2 2,-10 0-1,-7 2-1,-7 11-1,4-23-1,-4 23 3,-25-20-1,-3 13-2,-8 1 6,-11 6-2,-6 2-2,-8 2 3,3 3 11,-29 6-4,7 6-3,1-1 7,20-5-1,-18 7 5,18-5-3,4 2 2,10-2 3,9-5 6,8 0-13,9 1-3,2-5 3,17-6-3,-17 15-1,17-15 0,0 0 4,0 0-2,0 0-7,62 10-1,-16-12 2,-1-6 1,4-9-7,0 2 4,2-3-3,2 1-3,4-4 2,-4-1-2,-4 0 1,0-8 0,-3 7-1,-5-6 3,1-6-2,-6 4 6,0-8-4,-10 6-4,-11 5 5,-5-1 1,-3 1-2,-7-2-1,-3 4 0,-14 2 2,-8 4-4,-3 3 3,-18 6 0,-11 5 1,-1 6 2,-27 6-1,2 10 0,-4 9 2,-2 0 0,6 10 3,-3 3-2,11 6 6,-1 1 1,4-3-1,8 3-1,22-12 4,3-3-6,14-8-1,-3 9-7,15-9 12,7-3-3,6-19 11,4 35-17,-4-35 6,39 28-4,3-13 6,7-8-3,8-3-4,3-8 2,3-1-7,18-10 2,0-4 0,-5-3-9,-17 6 5,16-16 2,-1 2-1,-21-1 0,15-8-2,-17 4 5,-6 0-7,1-4 4,-5 0 4,-7-3 3,-5 0-4,-10 2-5,-6 1-2,-7 0 7,-6 12-5,-12-3 2,-7 3-2,-1 9 1,-22-2 2,-7 3-2,-8 12 1,-5 5 4,-20 2-4,1 6-2,-4 11 6,4 4-2,-1 8 8,1 10 7,2 7 1,3 4 0,2 9 4,12 8-2,-1-1 0,7-1 4,14 3 0,10-2 1,9-18-4,20 2 1,1-5-1,7-2-5,18 0-3,7-5 6,12 2 0,3-9-6,25 0 4,-15-11-6,4-5 3,1-6 3,1-9-5,3-4-3,0-4 1,-5-12-4,-1 0 4,18-16-8,-21 9 6,-6-10-2,-2-1 0,10-19-1,-27 12 4,14-22-6,-18 15-1,5-22-9,-18-2-1,-4 20-7,-9-18 6,-3 19-3,-7 1-2,-5 4 9,-2 5-2,-8 6 1,-1 0-5,-3 7 4,3 10 2,-4 5 2,-19 3 3,3 7 1,-7 9-1,-2 7 3,2 8 1,-20 14 3,5 12 7,2 5 1,-1 7 1,1 8 6,8 0-1,5 1-4,9 1 6,10-1-6,8-14 2,10-6 2,5 2-4,11-3-7,6-6 10,3-8-9,16 4 5,7-6 1,10-2-3,-1-11 1,8-4 8,4-12-12,6-5 1,-2-4 0,1-11-7,10-18 3,4 4-2,-23-2 0,8-13 5,0-2-9,-6-9 4,-6-5-1,-9-5-3,-6-2-1,-1-5-8,-5 5-3,-12-1-1,-9 15 5,-1 3-1,-4 3-2,-5 7 4,-6 3-4,-4 9 8,-10-2-9,8 13 7,-17 0 4,4 11-1,0 6 2,-13 1 5,-3 11-7,-5 5 7,2 6 1,4 12 5,-19 14 2,5 9-2,1 2 5,1 8-1,4 4-8,8-2 6,15-15 3,-4 14-5,13-16-2,6-3 3,8 0 0,3-2-2,6-6-1,4-5 1,4-6-4,-1 0 1,6-3 0,1-5 3,-1-6-5,6-2 8,2-1-3,-21-9 0,53-4 1,-21-1 2,-4-12-9,14-8 13,-5-8-10,-2-4 12,-1-11-11,3-16 1,-4-7 4,-3-3-8,-6-7-7,-5-1 4,2-1-8,-8 2 2,-1 5 6,-7 2-7,3 22 10,-8-1-3,0 3-4,-10 8 3,3 11 0,-1 5-2,-1 2 0,-3 5-1,-5 8-7,17 11 3,-32-17-5,10 17 7,22 0-1,-55 20 5,26-5-6,-3 19 7,-4 2 0,2 7-3,-5 26 10,-1 1-9,2 3 0,2 2 5,8 5-3,1-4 4,5 0-6,1-6 4,13-18-3,1-2 6,-1-3-8,4-5 4,4-1 3,-2-14-6,4 1 3,-2-28 0,6 37-1,-6-37 2,6 26 0,-6-26 6,7 17 1,-7-17-6,0 0 0,0 0 0,0 0-3,59-39 0,-33 3 8,3 0-8,-1-10 7,8-23-3,-4-2-1,0-1-2,4-6-10,-7-7-7,1 5-4,-2-8 6,4 9-16,-7 1 10,3 6 4,-9 18 13,-4 2-17,2 3 9,0 4-1,-5 8 3,-5 11-2,-1 7 2,-6 19-3,6-28 9,-6 28-6,0 0 6,0 0-6,0 0 13,-61 11-9,20 19 1,-3 7-1,-22 20 0,3 8-5,-31 35 11,37-22 5,0-1-4,-24 31 3,30-29 0,0-4 4,6 0-4,3-6-3,8 2 4,11-21 3,-1-3-2,11-5-1,-1 1-3,11-13 2,1-2 4,2-7-4,0-21 12,5 35-18,-5-35-4,14 20 8,1-11 2,-15-9 5,49-6-3,-19-8-4,10-4-1,1-10 0,-1-7 6,-4-7 2,2-3-11,7-28 3,-7 1 8,4-3-6,-6-7-3,-4 2-1,-6 3 4,1 2-11,-3 2 0,-11 23-2,-5 1 1,1 1 2,-5 20 2,-4 1 7,0 7-11,0 20 5,0-36-4,0 36 3,-11-19 0,11 19 0,-25-20-1,25 20-2,-37 0 3,37 0-9,-61 25 10,21 2-1,-5 8 2,-10 18 5,-2 11 0,1 7 8,1 2-1,4 9-8,3 1 10,-3-2-5,16 1 4,-3-4 0,7-6 0,14-17-7,8-7 7,3 2-3,3-7 10,4-2-15,3-10 4,6-2-4,-1-4 3,2-2 5,-1-9 4,-10-14-8,32 24 12,-17-20-10,-15-4 9,53-4-1,-23-7-6,10-9 3,-6-10-4,4-5 0,0-6 1,-6-7-1,8-19-3,-6-5 2,2-2-4,-6-5-2,0-3-8,-3 6 0,-3 2-2,-7 21-1,2-2 3,0 13 2,-8-1-1,3 6-1,-7 14 4,-1 2 0,-6 21 0,4-24-6,-4 24 3,0 0 1,7-24-3,-7 24-2,0 0-1,0 0 1,0 0 2,0 0 2,-38 89 5,16-37 2,-3 16 0,0 10-6,-1 1-9,1 4 16,1-10 4,3 4-8,4-4-3,9-17 2,-5-1 2,6-7-5,-1-1 4,0-7 4,5-12-1,1-2-3,-4 0 4,6-26-7,-4 35 5,4-35-3,0 0 8,4 26 2,-4-26 5,0 0 2,0 0-7,51-43 2,-26 8 6,-4-3-6,-1-9 6,1-3-6,4-25 0,-4-2-6,-6-3-1,-4-1-7,-2-6 10,5 10-3,-5 0-1,1 26 0,-7 1-1,-1 6-1,2 16 4,-4 9 1,0 19 1,4-31-4,-4 31-6,0-25-4,0 25 4,0 0-2,0 0-3,0 0 5,0 0 5,0 0 1,0 0-7,-17 98 5,15-56 5,-2 1-7,0 2-6,-1 5 11,3-3-6,-2 3-6,-4-5 10,7 0-1,-1-5-2,-2-10-1,4 0-1,0-30-1,0 37 8,0-37-9,0 26 4,0-26 6,0 0-7,4 22 5,-4-22 1,0 0 11,0 0-9,45-48-6,-26 23-3,11-18 0,-13-2 5,4-4-8,0-2 8,-2-1 1,-2-3-9,-2-19 13,-6 20-11,3 2 6,-7-2-4,-1 8 2,-2 7 0,-2 9-7,0 5 6,0 25-8,-7-33 4,7 33 2,-16-25 0,16 25-3,-24-9-5,24 9 7,-49 13-6,20 8 3,-5 8 2,-4 6 0,-1 11 4,-10 15-4,-1 1 8,-1 10 2,8 0 0,-1-2 1,10 3-3,2-1-2,15-20-2,4 1 12,0-6 5,1-1-17,9-7 5,3-6 9,3-7-12,-1 2 1,6-8 9,-8-20-10,13 30 14,2-19-14,-15-11 15,32 5-13,2-8 0,-34 3 6,70-27-3,-26 6-1,-3-9 0,1-5-4,-4-6 1,5-18-5,-1-8 9,-2 3-5,-6-6-1,0-3 0,2-5 4,-8 4-3,6 0-5,-8 4 5,-5 24-2,0 1 4,-2 4-5,-6 13-1,-3 3 4,-3 6 1,3 0-4,-10 19 4,9-18-14,-9 18 1,0 0 8,0 0-2,0 0 1,0 0 3,0 0-2,0 0-3,-4 76 7,-1-34 2,1 1-4,-2 1 1,2 4 2,-1 2-2,-5 2-5,7-5 1,-9 8 7,3-3-5,-5-2 5,-1 0-9,-2-4 6,-3-1-3,1-1 4,-4-5 3,2-2 0,-7-5-4,3-2-1,1-8 5,-5-2 0,-7 2-1,-9-1 1,1-3 0,-8-1-7,-1-1 2,-12-5 4,-14 7 3,-6-4 0,-4 2 10,-9-2-5,7 0 2,-9 7 13,1-8-14,5 5 6,-1 2-2,3-5 7,-5 2-11,4-4 4,-3-4 0,7 4 4,2 2-13,4-4 6,22-2-8,-1-5 4,5 0-4,8 0 2,15 2 1,6-5-1,28-1-2,-30 1 0,30-1-3,0 0-1,0 0 1,0 0 3,0 0-4,92-25 1,-1-1-5,5 0-8,44-11 0,-47 11-1,3 5-7,10-1 9,-4-2-1,36-7 6,-43 10 0,5 1 5,-3 4-11,-5-3 7,-5 6-3,-26 2 4,-5-3 6,-3 6-3,-7 0-10,-16 3 9,0 1-8,-11 1 12,-19 3-2,0 0-4,30-10 3,-30 10 3,0 0-1,0 0-4,0 0 1,0 0 5,-109-22-5,63 22-2,-8-2 4,-11-1-1,-18 3-4,-11 0 1,-3 0 3,8 0 2,-11 3-4,-4 1 4,-38 1-2,38 1-3,-2 1 7,-35 8-7,42 0 9,5-5 4,1 5 6,10 0 4,0-2-7,26 1 5,2 1-2,2-7 1,12 5 1,12-6-3,10-2-6,19-5 0,-30 7-4,30-7 1,0 0-2,-23 3-8,23-3 9,0 0-4,0 0 1,0 0 0,0 0-4,0 0 5,106 0-6,-51-7 2,28-6-8,14-5 4,3-1-2,53-14 2,-7 3-7,7-1 7,-10-5-2,-3 1 4,8-3-7,1-3 6,-9-10-6,0 6 9,-40 13-7,-1 4 7,-12 5-2,-10-4-2,-28 14 4,-5-4-1,-16 7 1,-9 0 1,-8 0 0,-11 10 0,0 0-1,0 0 1,-41-34 2,-12 32-6,-36 10 2,-7 3 0,-7 9-4,-50 12 4,8-2 4,3 12 0,2-4-7,-11 7 8,-1 2-3,-10-5-5,9 6 5,5 0 5,18 1 9,-8-6 7,49-13 9,4 4-1,11 1 3,21-11-6,10-4-4,5 4 1,9-6-2,12-4 1,4-1-4,13-13-5,-4 28 0,4-28 0,48 20 1,5-18-4,34-2-6,13-10-5,51-10 1,0-5-8,2-2-1,2-5-1,1-7 0,-3-3 2,7 2-1,-1-2 4,4-5-1,-12-1 9,-3-4-11,-3 0 0,5 2-1,-56 11 8,1 0-1,-20 6-1,-22 6 0,0 7 3,-28 8 8,-8 1 2,-4-3-2,-13 14 0,0 0 0,0 0-3,-77-44 0,16 44 0,-35 6-2,-54 7-3,-1 9 0,-4 6 0,0 4-3,-8 10 5,-1 0-1,-10 6 1,-10 4-3,7 0-1,-5 2 3,16 1 3,13-3 6,11 3-2,59-13 1,5-5-2,29-9 3,9-1-2,10 1-5,15-4 2,11-8 4,4-16-7,23 40 3,22-22 2,12-7-1,45-9 2,53-11-4,8-9-5,9-1-9,5-8 0,-3-6-6,10 1 1,-1-4 5,-1-1 4,5 2-3,0-7-5,2 12 5,-7-10 3,-3 0 1,-14-5 5,1-7-5,-5 4 4,-16 0 0,-50 14-3,-6 1-2,-30 13 9,-16 2 2,-17 1 4,-8 5 1,-18 12-3,0 0-1,0 0-1,-91-23-5,-13 23 2,-48 16-6,-16 6 9,-10 6-1,-7 6-1,-12 1 6,-3 3-8,-19 6-1,-3 2-1,-4 4 2,2 2 1,3-2-2,9 9 10,3-1-1,21 0 8,16-6 2,25 0 5,13 0-5,50-21 2,28-6-1,6 2-2,11-7-5,16-3-2,6-2-1,13-2 0,4-13-1,0 0 3,65 28-3,-7-30 2,37-9-5,62-22 2,13-6 0,9-4-4,14-3 6,-2-5-6,4-2-2,2 1 2,-1-5 2,-3-1-4,6 6 1,-10-8-9,-4-5 3,-13-2-4,-13 4 3,-21 4-5,-2 9 7,-60 19-4,-23 10 3,-10 7 4,-11 2 1,-16 3 2,-16 9-4,0 0 2,0 0-2,-68-11 0,-31 20 2,-60 15-4,-9 8 2,-10 3-1,-15 9-1,-3 2-4,-8 3 6,-4-1-2,-6-2 6,0 6-8,-1-6 4,20 2-3,4-5-1,15-1 5,23-4-1,57-13 6,9 2-1,28-9-1,6-1 1,19-7-3,9-4-1,8 1-3,4 3 0,13-10 3,0 0-1,0 0 2,0 0 2,106 12 0,-10-24-5,44-8 11,6-5-5,0 3-1,1-7-1,2-1-1,1 5-1,-8-7 2,-4 0 0,3-1-4,-4-2 2,-35 8 0,-2-3-2,-6 3 2,-5-1-4,-11 3 5,-29 10 0,-19 3 3,-11 2-4,-7-1 0,-12 11-2,0 0 6,0 0-8,-91-22 1,0 30-2,-55 17 2,-3 0-3,-8 7 3,-5 8-1,-7 9 2,3-6-1,-4 8 1,9 1 4,10 3-1,15 2 2,41-17 9,4 9 0,8-8 1,7-1-2,25-7 0,4-4 0,13-3-4,13-4 1,8-7-1,5 0-1,8-15 2,21 28-1,9-17-1,25-3 2,34-8-4,11-8-2,46-14 5,11-4 0,-11-1-2,20-7-1,-5-3 3,3-2-5,-7 4 4,6-1 0,-4 5-2,-6-6 3,4 4-6,-12-4 1,1-2 0,-44 13-3,-4-2 1,-7 6 1,-4-6-1,-30 11 0,-10 5-1,-19 2 7,-5 5-2,-13-1 2,-10 6-1,0 0-3,0 0-1,-89 0-2,-2 13 4,-55 12-2,-7 2-4,2 4 1,-12 4 0,-1 2 3,-8 6 1,-2-4-6,-6 7 3,10-3-2,13-1 5,17 3 8,42-10 1,3-1 4,14-1-2,26-11 1,13 0-4,12-7-2,6 0-1,8-7 0,16-8 2,0 0-3,0 0 1,31 27 1,7-25-4,14-4 5,30-7-2,5-1 0,7-6-3,7-3-1,35-11 2,-32 7-4,36-12 4,1 3-1,1 2-3,4-3 2,-1 3-1,-12-7-2,-29 17 0,38-10 0,-44 10 1,-9 3-1,-6-1-2,-34 8 3,-7 3 0,-14 3 2,-15-1-1,-13 5 2,14-9-3,-14 9-3,0 0 2,-103-20-5,9 18 3,-52-4 0,-3 9 0,3 0-2,-3 2 2,-4 8 0,-4-6-3,-6 7 5,-1-1-2,-6-2 0,5 7-2,-5-2 2,3 5-2,11 0 1,10-4 1,44-5 2,4-1 4,3 2 0,6-1 0,29-2 1,5-1 2,6-5-2,20 4-1,8-3-1,21-5-7,-30 8 4,30-8-1,-13 4-4,13-4 4,0 0 0,0 0 1,0 0 1,70 12-2,-19-9 3,8 6-2,24-3 0,2 2 1,2 1 2,11-1-3,4 0 4,44 1-3,-42-8 2,51 3-1,4 1-2,5 4 3,-12-15-2,3 0-1,3-3 1,-10-2-2,3-3 4,-9 1-3,-40 5 3,42-9-4,-48 8 3,3-6-1,3 4-1,-6-1 2,-7-4 0,-8 5-2,1-2-2,-28 1 1,3 6 2,-15-1-4,-6 4 5,-12-1-1,-24 4 4,29-3-6,-29 3 3,0 0-3,0 0 2,0 0-2,0 0 0,0 0-1,-97 17 0,18-1 1,-10-1 1,-4 2 1,-3-1-4,-8 8-1,-36 1-1,0 2 2,2 1 0,-8-4 1,46-2 4,-53 9-3,4 1 0,5 1-1,0-3 0,0-5-2,6 2 1,36-1 1,6-1 2,-1 1-1,7 2 0,29-10-2,6-3-1,12-1 0,13-3-4,14-3-2,1-1 0,15-7 0,0 0 7,0 0 0,0 0 2,116 0 0,-16-15 0,57-11-1,11-3 4,12 0-3,1-5 1,10 1-4,4 3 5,5 1 0,-7-1 2,4 3 0,-10 4 0,-5 5 1,-14-1 0,0 5 0,-15 1 2,-7 1 3,-46 1-3,2 1 1,2-1-2,-13 9-1,-30-3 1,-10-3-3,-14 4 3,-10 2 4,-10 0 0,-17 2 2,21-6-2,-21 6-2,0 0-3,0 0 0,-133 8-1,39 1-2,-61 8 0,-4 1 3,-6-1-3,-12 0 1,-16-3 0,-13 15-2,7-1-2,-18 2 0,9 10 5,2-7 0,9 4-1,8-2 3,13 2 3,25-4-2,53-13 1,7 5 2,11-8 4,25-2-6,4 0 2,19-7-2,11-4-3,4 0-5,17-4 3,-13 7 0,13-7-1,0 0 2,0 0 1,121-13-1,-36-3 2,17 2-5,50-8 3,5 5-1,-4-8-1,11 4-1,6-2-1,4-2 2,19-1-1,2 3 2,9-2-4,-3 0 2,-5-8-3,-5 8 4,-2 6 0,-9 1 0,-8-7-1,-17 3-1,-9 6 1,-44 5-1,-8-3 0,-8-2-2,-24 6 2,-5-6 2,-12 5 2,-15 4 2,-7 2 3,-23 5 1,26-9-3,-26 9-3,0 0 2,0 0-6,-66-17 1,8 19 2,-35 3-2,-53 5 3,-5 2-3,-4 3 0,-11 10-2,-1-3 0,-10-1 0,-5 1-1,-7 8 2,-2-2 0,0 2-1,4 5 0,1 0-2,5 0 3,15-9 3,5 5-3,15-3-3,42-11 1,6 2 4,7 1 0,12-7-4,26-3 4,9-3 0,16 1-5,9-8 3,4 5-7,15-5-2,0 0 1,0 0-1,0 0 1,89-42-3,41-15-2,6-1-4,10 3-7,9 0 0,11-1 2,1-3 1,9-4 1,3-3-1,3 5 3,-3-10-2,-1 6 0,-10-5 0,-11 5 2,-5 2 3,-20 3 1,-41 18 3,-17 2-1,-21 12 6,-8 3 1,-9 3 11,-15 2 7,-12 5-2,-11 0-1,2 15-6,-64-33 5,-21 18-7,-65 6 0,-10 3 2,-14 6 0,-10 12 1,-16 8-6,-8 4 2,-13 8-3,-10 5 3,4 3 1,-5 5-2,-3 0-1,-5 4-1,24 1 1,-3 0 4,13-4 1,17 3-2,21-3 3,22-6 4,57-13-3,10-10 2,31-3 0,18-5-1,11-3-2,10 1 1,9-7 5,0 0-1,66 0-2,21-15 2,57-16-3,7-6 2,21-2-2,15-11-2,15-6 1,6 1 1,-3 0-3,6 1-1,5-11 0,-8-3 1,-2 5-2,2-4-1,-9 0-2,-10 6 0,-23-3-1,-13 2-1,-18 9 2,-54 11-1,-11 7 2,-27 13 0,-14 7 2,-9-3 2,-10 5-4,-10 13-3,0 0 0,-68-32 0,-17 20 1,-59 9-2,-20 18-4,-16 8 3,-3 6 0,-20 3-1,-3 9 3,-17-1-1,-12 7 1,-8 1-1,-5 2-3,2 5-1,13-5 3,10 6 5,15-3-5,34-5 10,27-6-6,60-17 2,34-6-1,11-8-2,20-1 0,12-5-2,10-5 5,0 0 1,85-2 2,21-18-1,61-23-4,22 1 4,5-14-2,11-3-2,3 3-1,0-1-3,-4 3-1,-7-11-2,7 6 2,-8-5 2,-3 4 2,-11-2-3,-10 4-4,-17-2-1,-21 13 3,-53 15 1,-26 14 1,-17 1 2,-11 5 4,-8 3-3,-19 9 0,0 0-1,0 0-1,-74-14-2,-25 26 3,-65 16-1,-8 0 2,-15 6-3,-4 2 4,-12 14-2,-8-4-2,-16 17 2,-6 0 0,-9 1 1,13-2 3,2 3-1,23-5 4,19-5 8,24-2 1,63-21 2,18-1 1,35-12-6,15-4 0,13-2-4,9-4 5,8-9 0,0 0-5,74 13 1,17-26 0,62-14 0,6-15-2,1 2-1,12-8 0,10-9-2,0 8 1,3-2-1,-4-6 1,-14 12-2,3-5-1,-4 0 3,-14 3-2,-9 9 3,-46 15-2,-10-1 1,-25 9-1,-9 0 1,-9 4 7,-18 4 0,-11 0-3,-15 7-1,0 0-2,0 0 0,-77-19-2,-14 21 1,-57 5-2,-12 5 2,-9 4-3,-18 6 0,-8 6 0,-13 11-1,-5 0-2,-18 7 5,-2-3 1,-10 4-4,-9 2-2,-3 2 0,5 1 3,16-3 0,13-6-3,18-3 0,33-7 0,75-8 3,35-15-1,13 3 1,18-11-1,16 0 4,13-2 0,0 0-1,66-30 2,27-2 0,49-28-2,20 0-1,14-8-1,4 6 5,-1-10-4,5 2 2,1 4 1,0-3-1,-9 1-3,2 3-4,-10 1 0,-7-1-4,-13 3 2,-7-1 0,-50 23-3,0 5 4,-36 13-2,-10-1 7,-15 13-3,-11-2-1,-19 12-3,0 0 6,0 0-1,-81-5-3,-23 17 1,-51 20 2,-21 9-1,-7 1 0,-12 10-3,-4 1 1,-11 2 2,-5 2 0,7 9-2,6 3 6,5-2 0,10 3 5,7-7-1,10 2 0,22-6-1,14-3 2,49-19-1,8-14-2,26-1 0,9-5-1,19-4-4,4-5 4,4-1-1,15-7 0,0 0 0,0 0 6,114-46-2,16-13 0,18-4-2,12-6-2,1 6 4,5-9-6,5 4-1,-1-3 2,-4 0 3,-3-2-3,-2 4-3,-6 4 0,-17 3 0,-51 19 3,-2 8-3,-15 3 1,-27 12 0,-16 7 3,-8 4 3,-2-1 1,-17 10-6,0 0-1,0 0 2,0 0-4,-125 7 3,26 20-3,-54 18-3,-17 2 5,-11 13-5,-3 6 0,-18 3 4,-4 3 2,-14 13-5,-6 6 1,4 7 7,5 1-7,11 4 5,19 1 0,11-4 0,28-12-1,22-8 0,50-28 2,15-4-3,20-14 2,14-4-2,16-7 2,11-7 0,0-16 3,42 19 0,10-19 1,45-16 0,54-24-1,8-15-2,6-12 3,16-5 4,8-8-5,0 0-2,-3 0 0,1-4 0,-8 3-3,10 1 4,-9-2 0,-2-1 0,-2 6 0,-12 0-5,-9 7 2,-21 10-2,-43 20 1,-8 5-1,-28 13 3,-11 2 3,-16 5-1,-5 2 1,-8 3-2,-15 10 7,0 0-12,0 0 1,0 0 0,-151 23 1,49-1-3,-53 15 3,3 4 0,-5 1-1,2 5 1,-4 3 0,2-10 2,14 10-5,10-5 3,41-12-2,1-7 3,12-4-3,20 0 4,12-7-2,5 0 2,14-4-3,7-5-1,4-1 2,17-5-8,0 0-2,0 0-7,-27 4-19,27-4-16,0 0-8,0 0-16,0 0-14,69-26-19,-69 26-15,37-11-20,-37 11-17,27-7-21,-27 7-13,21-6-23,-21 6-13,0 0-15,24-7-14,-24 7-18,0 0-36,0 0-26,0 0-194,0 0-580,44 3 257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47:40.727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242 13 62,'0'0'96,"0"0"-18,0 0-14,0 0-21,0 0-16,0 0-18,17-13-19,-17 13-52,0 0-67,0 0 30</inkml:trace>
  <inkml:trace contextRef="#ctx0" brushRef="#br0" timeOffset="392">222 900 22,'-51'19'25,"-10"2"-34,10 0-8,-8-3 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48:13.171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641 8 48,'0'0'64,"0"0"-8,0 0-20,0 0 8,0 0-2,0 0-3,0 0-11,0 0-5,0 0 2,-13-11 4,13 11-12,0 0-1,0 0 8,0 0-6,0 0-16,0 0 9,0 0 7,-13-3-3,13 3-17,0 0 17,0 0 8,0 0-6,0 0-7,0 0 7,0 0-10,0 0 4,0 0 1,0 0-9,0 0 1,0 0 4,0 0 1,0 0-3,0 0-1,0 0-2,0 0-3,0 0-2,0 0-4,0 0 10,0 0-1,0 0 0,0 0 3,0 0-3,0 0 2,0 0 0,0 0-6,0 0 1,0 0 0,0 0 6,-17 12-8,17-12 4,-8 10-4,8-10 0,-9 6 11,9-6-9,-8 8 0,8-8-5,-8 6 12,8-6-8,-9 9 1,9-9 2,-13 10 0,13-10-1,-6 9-9,6-9 8,-11 7 1,11-7-4,-12 10 5,12-10 0,-13 8 1,7-3-3,-3 2 0,9-7-1,-13 9 1,7-4 7,-3-1-2,9-4-5,-19 9-1,9-3 2,1 0 3,1-2-4,8-4-4,-21 8 7,14-6-6,7-2-3,-17 7 11,9-2-7,8-5 0,-17 6 1,17-6 0,-19 0 3,19 0-4,-15 5 1,15-5 6,-19 0-7,19 0 1,-13 0 1,13 0-2,0 0-2,-21-5 4,21 5-3,-11-2 2,11 2 1,0 0 0,-11-4 0,11 4 0,0 0 3,0 0-6,0 0 7,-17-5 0,17 5-7,0 0 0,0 0 5,0 0-1,0 0-1,-12-7-2,12 7 4,0 0 4,0 0-10,0 0 5,0 0 2,-9-4-6,9 4 5,0 0-3,0 0 0,0 0 0,0 0 3,0 0 0,0 0-3,0 0-4,0 0 4,0 0-9,0 0 6,0 0 3,0 0 6,0 0-8,0 0 3,0 0 0,0 0 0,0 0 0,0 0-2,4 27-4,-4-27 7,9 10 9,-9-10-7,11 8 3,-3-3 0,-8-5-1,17 5-7,-8-5-1,-9 0 0,23 2 2,-12-2 5,6-2 0,-1 0-4,3-1 2,-4-2 3,2-1-6,2 1 7,-2 0-9,2 1 2,-4-1 3,2-2 0,-2-2 1,-4 5 0,4-4 0,-3 4-3,-12 4-1,17-5 0,-17 5-1,13-7-11,-13 7 15,0 0 0,0 0-3,0 0 1,0 0-6,0 0 2,0 0 9,0 0 2,-29 22-9,14-14 7,2 2-1,2-4-1,-4 1-8,0 3 6,-2 1-1,3-2 1,-5-1 6,0-2-1,4 1-8,-5 5 7,1-5-2,2 2 0,-6 0 4,4-2-2,0 0-5,-2 2 1,-1-2 5,-3 0 2,4 0-17,2 2 4,-1-4 6,1 1 4,0-2 0,4-2-7,-2 0 7,7 2-2,10-4 0,-19 0-9,19 0 7,0 0-2,-15-2 6,15 2-1,0 0-2,0 0-4,-9-10-7,9 10 1,0 0-6,0 0-7,0 0-4,22-22-24,-16 20-67,-6 2-125,13-5 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4:34.70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1293 2181 2341,'-7'1'6,"7"-1"-2,0 0 1,0 0 2,0 0 0</inkml:trace>
  <inkml:trace contextRef="#ctx0" brushRef="#br0" timeOffset="24610">0 0 7,'0'0'8,"0"0"-9,0 0-2,0 0-3,0 0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48:27.662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260 70 36,'0'0'63,"0"0"1,-5-4-15,5 4 5,0 0-4,-4-2-8,4 2 5,0 0-2,0 0-3,-4-5-4,4 5-8,0 0 12,0 0-11,-2-7-3,2 7-2,0 0 7,-4-5-2,4 5 0,0 0-12,0 0 10,-3-6-2,3 6 4,0 0-1,0 0 3,-6-2-19,6 2-1,0 0 11,0 0-7,0 0-3,0 0 10,0 0-12,0 0-12,0 0 14,0 0-3,0 0-3,0 0-4,-12 7 13,12-7-6,-4 5-3,4-5-3,-2 9 0,-1-6 4,3-3-5,-3 7-1,3-7 8,-1 9-5,1-9-9,-4 9 10,3-5 0,1-4-4,-2 8-4,2-8-1,-2 7 9,2-7-4,-3 8-6,3-8 3,-3 8 2,1-4-14,2-4 16,-4 8-2,1-4 4,3-4-3,-2 9 6,2-9-9,-4 8-3,3-3 8,1-5-7,-7 7 7,7-7-6,-1 9 0,1-9 2,-1 7 2,1-7 3,-4 7-4,3-3-4,1-4 4,-4 7-4,4-7 8,-2 7-9,0-3 6,2-4-1,-3 5 3,3-5-3,-2 4 8,2-4-16,-3 7 13,3-7-6,-3 4 5,3-4-5,-2 7 5,2-7-1,-6 8-4,6-8 3,-4 7-3,2-4 5,2-3-3,-4 8 6,4-8-11,-5 6 7,5-6-1,-2 5-1,2-5 1,-4 7 3,4-7-15,-3 6 10,3-6-1,-2 5-4,2-5 8,-4 5 1,4-5-2,0 0 1,-2 8 3,2-8 7,-6 6-5,6-6 0,-3 5-6,3-5 2,-3 4 1,3-4-3,-4 7-1,4-7 0,-1 5 2,1-5-5,0 0 2,-5 5 2,5-5 0,-3 4-5,3-4 8,0 0-7,-4 4 7,4-4-9,0 0 2,-3 5 8,3-5 0,0 0-2,0 0-7,-4 5 1,4-5-5,0 0 2,-6 6 6,6-6 0,-2 5-3,2-5-3,0 0 3,-2 5-1,2-5-1,-3 6-1,3-6 8,0 0-1,-3 4-1,3-4-6,0 0 6,0 0-16,-4 5 11,4-5 0,0 0 6,0 0 0,-4 5-4,4-5 1,-5 4 1,5-4 4,0 0-6,-4 6 5,4-6-2,-4 5-3,4-5 3,-3 4-5,3-4 4,-5 4-2,5-4 5,-3 7-7,3-7-2,-4 4 11,4-4-7,-2 3-1,2-3-4,-4 5 5,4-5-1,0 0-3,0 0 3,-4 5 6,4-5-12,0 0 8,0 0-6,0 0 1,-2 5 5,2-5-9,0 0 3,0 0 5,0 0 6,0 0-7,0 0 1,0 0 2,0 0-6,-3 8 6,3-8 0,0 0-2,0 0-4,0 0 6,0 0 4,0 0-3,0 0-6,0 0 3,0 0 7,0 0-9,0 0 3,19-14 8,-16 10-10,3 0 4,1-3-1,-1 0 4,0 0 3,-1-1-7,1 1 1,2-1-1,-1 0 5,1 0 1,-2 0-4,0 0-1,2 1-10,-2-1 18,0 2-8,0 0 0,0-1 1,-1 0-9,-1 3 9,3 1 0,-4-2 0,3 1-1,-1-3-3,0 4-1,0 1 7,0-4-5,-5 6-1,9-5-5,-6 3 6,-3 2 3,3-4-4,-3 4 1,0 0-2,7-4 1,-7 4 0,0 0 1,4-2 1,-4 2-6,0 0 1,0 0 1,0 0-1,0 0-1,0 0 6,0 0-2,0 0 0,0 0-3,0 0 2,0 0 9,0 0-11,-14 10 4,14-10-3,-6 3 0,6-3 8,-7 3-5,7-3-2,-7 4 0,7-4 7,-7 5-12,3-3 5,4-2-3,-8 4 7,4-1-7,4-3 5,-10 5-2,6-4 1,4-1 1,-7 3-5,7-3 12,-4 3-6,4-3-7,-4 4 6,4-4 1,-6 1-4,6-1 7,0 0-6,-6 4 0,6-4 3,0 0-6,0 0 3,0 0 1,0 0-4,0 0 6,0 0-1,0 0 5,16 3-4,-16-3-12,0 0 9,17-4-6,-7 3 9,-4-1-2,3-2 6,-2 1-5,0 0 2,2 0-5,-1 0 6,-1-1-5,1 0 0,-2 1 2,0 0 2,-1 0-3,-5 3 3,7-4 6,-7 4-12,7-4 3,-7 4 0,4-2 3,-4 2 3,0 0-2,2-7-6,-2 7 5,0 0 0,0 0-1,0 0-2,0 0 8,0 0-10,0 0 10,-6-10-2,6 10-6,0 0 0,0 0-2,-9-1 1,9 1 2,0 0 2,-9 1-4,9-1 5,-12 5-3,8-3 0,4-2-3,-9 5 1,3-3-2,3 2 8,3-4-6,-11 3 4,6-2-1,5-1-5,-5 4 2,5-4 0,-5 3-3,5-3-9,0 0 11,0 0 1,0 0-1,0 0 3,0 0 1,0 0 6,0 0-10,16 3 0,-6-5 5,-10 2-2,13-4 0,-5 2 2,2-1 0,-3 1 4,2 0-1,0-1-4,-1-1-6,1 0 11,0 1-10,-1-1 4,-2 2 6,-2 0-3,-4 2 0,10-4 1,-4 2 1,-6 2-6,7-5 4,-3 3-2,-4 2 0,4-2 5,-4 2 0,8-3 5,-8 3-3,0 0 4,0 0-12,6-3 10,-6 3-7,0 0 3,0 0 3,0 0-3,5-3 0,-5 3 3,0 0-7,0 0-4,0 0 5,6-4 0,-6 4 3,0 0-6,7 0 7,-7 0-7,0 0 2,0 0 0,0 0-3,9 0-5,-9 0 3,0 0-1,7-2 3,-7 2-4,0 0 11,8-2 0,-8 2-3,0 0-2,7 0 4,-7 0-4,7-1-10,-7 1 14,8-1-12,-8 1 9,8-2-5,-8 2 4,0 0-5,0 0 3,9-1 6,-9 1 1,0 0-6,0 0-2,0 0 2,6-1 2,-6 1 6,0 0-9,0 0 3,0 0-1,0 0-3,0 0 3,0 0 0,0 0 1,0 0 3,0 0-2,0 0 1,0 0 4,-17 8 0,17-8-7,-8 4-1,2-2 0,6-2 3,-9 5-2,3-3-1,1 1 3,-2 0-3,1 1 1,1-1 1,5-3 5,-9 5-2,2-2-4,3 1 0,-2-3-1,6-1 6,-8 5-1,4-2-9,-2-1 4,6-2-6,-9 4 9,4-2-6,5-2 4,-5 4-3,5-4 0,0 0-1,-4 3 0,4-3 7,0 0-2,-4 5-3,4-5 3,0 0 2,0 0-3,0 0 2,0 0 0,16 1 0,-16-1-2,14-3 2,-5 0-3,1 0 0,1 0-3,-1 0 0,0 0 1,2 0 0,-2 0 5,1-1-4,-1 0 3,-1 2-4,-3-2 1,1 4 0,-1-3 3,-6 3-1,9-3 4,-9 3-4,7-3 5,-7 3-2,0 0-4,0 0 5,0 0-2,0 0 0,0 0-9,0 0 5,0 0 4,-35 5-6,19 0 3,5-1 1,-3 1-4,-2 1 4,1 1 1,-3-2-4,4 4 2,-2-3-1,1 1 0,-2 1-2,2-1 7,0 1 2,3-2-6,-3 1 1,5-2-1,3 2-2,-5-1 4,2-4-2,3 5-2,0 0-2,1-3 5,0 2 0,2-1 1,1-1-5,3-4 2,-6 7 5,6-7-6,-2 4-2,2-4 2,0 0 2,0 0-3,-2 6-1,2-6 3,0 0-2,0 0 5,0 0-5,6 7-2,-6-7 4,0 0 1,0 0 0,21-9-1,-18 8 4,3-2-6,4-1 7,-2 0-6,3-1 4,-4 1-1,1-1 0,-2 0-3,-1 1 4,1-1 0,0 0 1,-1 1 0,-5 4-6,6-4 3,-6 4 2,4-3-4,-4 3-1,0 0 3,0 0-2,0 0-2,0 0 5,0 0-4,0 0-2,0 0-1,-25 10 1,17-3 7,1-2-4,0 1 3,1 0-2,-3 1-2,2 0 2,0 0 1,1-1-1,2 2-2,-1 0 0,-2-2 2,3 0 4,-1 1-2,0-3-5,3 2 6,2-6-3,-2 7-4,2-7 5,-3 6-1,3-6-1,0 0 2,0 0 7,0 0-2,4 8 0,-4-8 1,0 0 3,0 0-3,0 0 0,17-14 1,-10 10 1,0-1-1,-1-1 2,1 0-4,0 2-1,2-3 0,-5 3 0,2-2 1,1 1-1,-2 0 0,-1 2-3,-4 3 1,5-6 0,-5 6 1,7-4-7,-7 4 7,5-3 1,-5 3 1,4-4-5,-4 4 0,0 0 7,0 0-7,0 0 0,0 0 1,0 0-5,0 0 5,0 0-1,-23 13-3,18-9-2,1-2 4,-2 3 3,1 0-4,0-1-2,-2 3-1,3-2 5,-3 1-1,3-1-1,0 1-4,1-1 8,3-5-4,-6 6 3,4-2-7,2-4 3,-5 4 3,5-4 2,0 0-9,-3 5 7,3-5 2,0 0-6,0 0 6,0 0 1,0 0-8,0 0 7,0 0-5,19-10 7,-12 2-3,0 3 1,1-4-4,3-3-1,-4 5 5,2-5-3,0-2-3,3 1 5,-2 0-1,-2-3 3,1 3-5,-1-1 1,3-7 4,-3 7-5,-4-1-2,2-1 1,0 3-1,1-4 5,-1 4-7,-1-1 4,-3 5 2,0-1 1,1 0 0,0 1-1,-1 0 2,0 1-6,0-1-1,1 2 2,0-1-3,-2 3 3,-1 5 3,5-10 1,-3 7-5,-2 3 1,3-7 0,-3 7 2,2-6 1,-2 6-10,0 0 12,0 0-4,-1-7 0,1 7-1,0 0 0,0 0-1,-9-4 3,9 4 0,-9 0-3,9 0-1,-12 0 2,5 2-3,-1-1 1,-3 0 8,2 2-6,0-2 0,0 2 6,1-1-6,0-1 0,-2 2 1,5-2 8,-2 0-12,7-1 4,-11 2 5,6 0-9,5-2 6,0 0-5,-9 0 3,9 0 5,0 0-3,0 0-1,0 0-3,0 0 2,19-6-5,-10 2 5,0 0 5,1 2 1,-1-2-9,2 1 3,-1 2 1,1-2 3,-2-1-3,2 0 0,-2 1-3,2-1 4,0 2-4,-7 0 1,5-1 3,-5-1-1,4 3 2,-8 1-1,9-4 2,-5 2 2,-4 2-4,4-5 4,-4 5-3,0 0-4,3-4-1,-3 4 0,0 0 5,0 0-5,0 0 0,0 0 2,-23-2-2,14 5-2,-4 1 7,-2 0-1,-1 0-2,0 3-1,1-1 4,-3 1-2,2 1 0,0-3-2,0 4-5,3-1 10,-2-1-3,-1-1 3,7 0-8,1-1 8,-3 1-5,3-2 3,-1-1-5,4 0 3,1 1 0,-1-2 5,5-2-1,0 0 5,0 0-5,0 0-3,0 0 0,0 0 5,21-6-6,-11 2 2,5 1 0,2-5-2,-1 2 1,6-5-3,-1 3 1,0-2 5,2 1-1,-7 2 1,1-3-3,-3 3-1,4-1 2,-7 1 0,0 0 1,-3 1 2,0 0 0,-1 2 0,-1 1 1,-4 0-1,-2 3 0,1-8-3,-1 8 4,0 0-2,-9-7-3,4 7 0,-5-1-2,-3 2 5,-3 2-6,0-1 5,-4 3-2,-2 0 1,4-1-2,-5 2 3,1 4-2,1-4 1,4 2 1,-2-2-2,4 1 3,-1-1 10,3-1-3,2 2 1,-1-2-3,7-2 1,-1 1-4,2 0 5,0-2-7,4-2 3,-3 6 4,3-6-5,0 0 2,11 5 0,-11-5-4,15-1 6,-3 0-5,4-2 0,2 1 1,-2-3 6,-1 1-4,3 0-6,-2 0 1,2-1 0,-1-2-2,1 0 3,-3 1-1,-5 3 3,3-3-6,-5 3 2,-3 1 3,0-1-4,2 0 5,-3 0-4,-4 3-1,0 0 0,0 0 0,0 0 1,0 0-5,0 0 4,-28 17 6,8-5-1,3 1-5,-3 1 4,3 0 1,-2 4 1,-1-2 3,2 0-4,1 3 0,-2-3-1,4 1 0,-4-2-4,8-3 1,1 0 4,-1-2 9,1 1-2,4-6-1,1 0 1,2 1 0,0-2 0,3-4 8,0 0-4,0 0 2,0 0-2,0 0-2,20-7-2,-6-1-2,-3 0 3,3 0-4,0-2 0,-1 1 1,-2 0-3,4 0 0,-4 0-2,0-1 1,-2 3-2,-3-1-2,-1 5 3,-2-1 0,0 0-8,-3 4-16,2-8-14,-2 8-15,0 0-18,-12-2-20,3 3-26,9-1-24,-21 3-35,9 1-156,-2-1-354,0 1 157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48:33.002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218 6 32,'6'-4'98,"-6"4"13,0 0-9,4-3 2,-4 3-14,0 0 8,0 0-14,0 0-6,0 0-5,0 0-4,0 0-12,0 0-6,0 0-3,0 0-1,0 0-1,0 0-7,0 0 0,0 0 1,-24 5-1,16 0 0,-2-2-7,3 1-2,-3 1 2,-2 2-4,3-4-4,-6 4 4,3 0-6,-3 1 3,1-2-7,5-3-1,-6 4-2,6-1 2,-3-4-3,3 4-1,1-5 2,2 5-6,1-2-1,0-1-1,5-3 0,-9 4 2,9-4 1,-5 4-4,5-4-4,0 0 5,0 0-7,0 0 6,0 0-4,0 0-4,0 0 5,0 0-2,21 0-3,-21 0 14,15-4-5,-6 4-5,0-4-3,1 0 2,-1 1 1,1-1-3,-1 2 5,-1-1-1,2 1-4,-1-1 2,-1 0 1,-2 2 1,0-2-3,-1 0-1,1 2-1,-6 1 11,7-4-9,-7 4 1,9-1 13,-9 1-3,7-2 5,-7 2-1,4-4-6,-4 4 3,0 0-6,0 0 0,0 0 2,0 0-2,-22 5-2,15-3-1,-2 2 2,-3 0 0,4 1-5,-3-2 5,1 1 0,0 2-4,1 0 2,1-2 1,-2 0 0,4-2-6,1 3 4,-2-2 0,1 2-4,3-3 1,-1 2 3,4-4 0,-5 5-2,5-5-3,-1 6 2,1-6-1,0 0 5,0 0-5,6 9 3,-6-9 4,6 5-3,-1-5-2,-5 0 3,12 2 1,-5 0-2,3-4 3,1 2-8,-1 0 8,1-2-7,0 2 4,1-3-3,-2 1 1,1 0 4,-3-1-7,3 0 9,-1 1 7,-4-1-3,1 1 1,1 0-2,-8 2 1,9-2 2,-9 2 4,6 0-3,-6 0 3,0 0-3,0 0 0,0 0-4,0 0 0,0 0-3,0 0-2,-25 9 3,17-5-3,-3-1 1,0 1-1,3 1 1,-4 0 0,3-1-1,-3 1-1,3 0 0,0 0 1,0 0 1,0 0-3,1-1-2,2-2 1,1 1-2,5-3-1,-3 4 2,3-4-2,-4 3 3,4-3-1,0 0 0,0 0 1,0 0-1,18 3 2,-18-3 1,15-3-4,-6 2 1,1-3 3,-1 2-1,1-1-4,-1 1 4,-1-1 0,1 2-4,-3 0 9,1-2-9,-7 3 6,12-2-5,-12 2 3,6-5-2,-6 5 1,7-2 3,-7 2 0,4-2-2,-4 2-2,0 0 0,0 0 0,0 0-3,0 0 5,0 0-3,0 0 0,0 0 0,-17-3-2,17 3 4,-13 2 2,3-1-5,1 1 1,1 0 0,-1 2 0,2-3 2,-1 0-2,1 0 2,7-1 0,-9 3 0,9-3-4,-7 1 3,7-1-1,0 0-1,0 0 2,0 0 1,0 0 2,0 0-3,0 0-4,0 0 1,0 0-3,17-7-11,-17 7-5,10-7-9,-4 5-6,-6 2-5,7-3-15,-7 3-20,5-3-26,-5 3-21,0 0-36,0 0-99,0 0-280,-20-3 124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48:34.942"/>
    </inkml:context>
    <inkml:brush xml:id="br0">
      <inkml:brushProperty name="width" value="0.10583" units="cm"/>
      <inkml:brushProperty name="height" value="0.10583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1073 0 68,'0'0'76,"0"0"-7,0 0 0,0 0-3,0 0-7,0 0-8,0 0 3,0 0-1,0 0-2,0 0-2,-19 10-8,10-6 4,-2 1-10,-4-1-4,1 3-5,-7 1 0,2 1-6,-4 1 7,-2 0-6,1-1 0,-1-1-5,1-1-2,4 1-3,-7 1 5,2 0-4,1-1-3,2-1-4,4-3 1,-5 4 1,7-3 0,1 1 0,2-2-5,3 0 2,-1 0 3,3 0-2,1 0-1,1-1 1,1 0 3,5-3-9,-9 4 5,6 0-1,3-4-3,-3 6-3,3-6 7,0 0 4,-1 7-2,1-7-5,0 0-3,7 6 6,-7-6 1,10 1-6,-5 0 7,5-2 3,2-1-15,-2 1 17,8-3-5,-7 2-7,7-2 2,-2-1 4,8-1-10,1 1 5,-5-4 7,0 5 3,0-4 4,0 3-1,2-5-1,-6 4 5,6 0 1,-5 0 0,-1-2 5,-1 1-6,-4 2 11,-1 2-2,2-1 2,-5 1 0,-1 1 9,-6 2 0,9-3 8,-7 1-12,-2 2 1,0 0-8,0 0 1,0 0-5,0 0 1,0 0-1,0 0-4,-28 7-2,14-1-4,-2-2 2,-1 1-6,1 1 1,-7 3-4,-1-1 4,2 1-1,5-4-5,0 1 5,-6 2-2,8 0 3,-3-3-4,5 0 1,-2 0-4,0 0 2,4-1 0,2 0-5,1-1 1,1 0-1,0 0 4,7-3-3,-7 4 0,7-4-2,0 0 2,0 0 2,0 0-2,0 0-2,26-5 1,-9 1-4,1 0-4,4-3-2,-3 3-3,4-2 0,-5 0-3,4 1 1,-4-2-1,0 2 5,1-1-2,-2 2 0,1-1 0,-1-1 2,0 2 2,-4 0 9,-3 0-8,3 1 1,-3-1 2,-1 0-2,3 0 3,-4 1 2,-1 0-2,2-1 1,-2 2 2,2-1 3,-4 1-3,-1-1 5,-4 3-3,9-2 8,-5 0 1,-4 2 7,8-3-7,-8 3 4,6-5-3,-6 5 7,0 0-6,0 0 3,0 0-1,0 0 0,0 0-2,0 0 3,0 0 0,0 0-8,-27 11 3,18-7-3,-3 0-4,-1 1 1,0-1 2,-3 0-3,6-1 3,-2 2-3,2 0 1,2 0 3,-1-3-6,3 1 2,0 0-4,6-3 6,-9 4-8,9-4 0,-3 4 7,3-4-2,0 0 2,0 0-3,24 1 1,-13-2 0,-1 0-2,7-2 2,-1 1-3,1 0-2,-1-1 4,0 0 3,-2-1-5,2 1-1,-7-1 2,3 2 2,-3 0 0,0 0-1,-2 1-2,-1 0-1,-6 1 3,11-2 4,-11 2-2,5-3 1,-5 3 2,0 0 2,0 0-1,0 0 0,0 0-2,0 0 0,0 0-3,0 0 5,-22 5-7,12-3 4,0 0-2,-1 1 2,2 1-6,-7 0 9,1 2-5,-2 0 0,2 0 1,-2-2 2,1 2-4,-1-1 0,2 2 2,0 0-1,-1-3-2,2 3 4,1-2-5,4 0 5,0-2-1,-2 0-2,7-1-4,-1 2 6,5-4-7,-9 4 7,9-4-5,-2 3 8,2-3-7,0 0 6,0 0-5,0 0-1,21-3-4,-11 1-3,1-3-2,3 2 0,0 0 1,1-2-2,0 1-5,-6 1 8,4-1 5,-3 1-3,-2 0-2,1 1 5,-3 0-6,0 0 4,-6 2-2,6-2 2,-6 2 0,0 0-4,0 0 3,0 0 3,0 0-6,0 0 2,0 0 5,-30 4 1,18-4 1,0 3 1,-2 0-4,2 0 1,-2 0 1,2 0 6,-3 1-10,0-1 7,2 1-1,-3 0 3,1-1-8,1 3 3,-2-3-2,5 1-2,-5 1 5,5-1 1,-2 1 2,-2 0-1,5 0-1,-5-1 2,-1 2-2,3 0-3,2-3 4,1 2 1,1-1-2,1 0 3,-2 0-3,6-1-4,-4-2 7,3 2-2,5-3 2,-7 4-1,7-4-6,-5 4 4,5-4 0,-5 0 6,5 0-4,0 0 8,0 0-8,0 0 0,0 0 2,0 0-1,0 0-3,0 0 4,26-11 0,-15 7 12,-2 0-21,1 2 6,0 0 6,-2-3-7,-2 2 0,-1 1 0,3 0 2,-8 2-1,5-4 5,-5 4-2,0 0-5,0 0 3,0 0-1,0 0 1,0 0-2,0 0 2,-22 1 0,12 2-2,-1 0 4,1 1-2,-1-1-7,-2 3 3,1-2 2,-1 1-3,2-1 8,-3 2-8,5-1 3,-3-1-3,3 1 1,1 0 7,-1-1-6,0 0-1,0 0 3,5 0 0,-1 1 0,0-2 1,5-3-6,-9 3 4,9-3 1,-5 4-4,5-4 1,0 0 5,-4 2-2,4-2 1,0 0 1,0 0 0,0 0-4,0 0 5,0 0-5,18-7 1,-11 3-5,2-2 5,-2 2-1,4-1 3,-2-1 0,1 2-2,-1-1-2,1-2 3,-4 3-1,1-3-1,-1 2 4,-2 2-1,0-3 2,-4 6 0,4-7-6,-4 7 2,1-7 1,-1 7-7,0 0 5,-10-6-1,10 6-4,-13-1 8,6 2 0,-4-1-2,-1 2-5,3 1 4,-5 0-4,0 0 6,2 2-4,-4-1 3,6 0 0,0 1 0,-3-1-2,5-2 0,-1 4-4,2-3 10,0-2-4,0 0 0,2 2-2,5-3 1,-6 4-4,6-4 5,-7 3-3,7-3 5,0 0 1,-4 3 3,4-3-7,0 0 2,0 0 3,0 0 3,0 0 0,0 0-7,0 0 5,24-10-2,-16 6-5,1-3-2,1 2-1,-3-1 3,3 1-2,-2 1-2,-1-2 1,-1 0 4,1 0-3,-2 1 3,-2 0-5,-3 5 2,5-7 0,-5 7 3,1-6-1,-1 6 2,0 0-7,0 0 3,-13-5 0,13 5-1,-13 1 0,3 1 3,1 1-1,-1 1 9,1-1-10,-1 1 2,-1 1 1,2 1-1,-1-2-2,1 1 2,0 0 3,-1 0 0,2 2 3,0-3-8,1 1 5,1-1 3,1 1-5,1-3 2,4-2 3,-4 6-7,4-6 5,0 0 5,0 5-5,0-5 7,0 0-7,12 3 4,-12-3-2,11-1 1,-11 1-3,16-3 5,-5 0-2,-4 0-1,1 1-3,2-1 2,-1-1-3,-1 0 2,2 0-1,-2 1 4,0 0-7,-2-1 3,2 0 0,-2 1 6,-6 3 0,8-3 2,-8 3-11,4-2 3,-4 2 3,0 0-1,0 0-1,0 0 6,0 0-7,-27 11 1,19-6-2,-2 1-1,-1 0-3,1 0 5,-3 2-4,3-2 7,-1 3-5,0-5 0,3 6 0,0-4 0,-2 0 0,5 0 1,-1 0 0,0 0-1,2-2 2,1 1 13,1 1-19,2-6 6,-5 8 0,2-4-4,3-4 2,-2 8 1,2-8 0,1 7-1,-1-7 0,1 7 4,-1-7-2,4 6 0,-4-6 2,5 4 2,-5-4 0,8 3 0,-8-3 0,11 0 3,-11 0 0,14-2-5,-5 0-1,2-2 1,0 0 1,1 0-3,1-1 0,-2 2-2,0-1 5,0-1-2,-1 1 1,0 0 1,-2 1-3,-2 0 3,0 1-3,-3-2 3,-3 4 2,6-3 1,-6 3 10,0 0-6,8-3-4,-8 3-1,0 0-4,0 0-2,0 0 4,0 0 1,0 0-3,0 0-1,-22 9 1,22-9-2,-7 3 6,2 0-4,1 0 1,4-3-5,-9 4 5,9-4 2,-5 3-5,5-3 0,-5 5 1,5-5-3,0 0-1,-5 3 1,5-3-2,0 0 5,0 0 0,0 0 4,0 0-6,0 0 4,12 5 1,-12-5-1,12-1 0,-12 1-1,8-1 0,-8 1-1,13-1 0,-6 0 1,3-1 1,-2 0-3,2 0 3,1-1-1,0 1-2,-3-1 0,4-1-1,-1 0 3,-2 1-2,0-1 1,2 0-2,-2 1 2,0-1 0,0 2 2,-2 0-3,-1 1 0,-6 1 1,9-3 3,-9 3 2,7-2 6,-7 2-1,0 0 0,0 0-4,4-2 4,-4 2-1,0 0-1,0 0-3,0 0 0,0 0-4,0 0 3,0 0-5,0 0 3,0 0 0,0 0-4,0 0 2,0 0 1,0 0-1,0 0 0,0 0-2,0 0 1,0 0 2,0 0-4,0 0 2,0 0-1,0 0 11,0 0-4,0 0-9,0 0 4,0 0-2,0 0-1,0 0 0,0 0 4,0 0-4,0 0 7,0 0-4,0 0 1,0 0 0,0 0-1,0 0 2,0 0 3,0 0-5,0 0 1,0 0 1,0 0 1,0 0-3,0 0 1,0 0-3,0 0 3,0 0 2,-18 6-1,18-6-1,0 0 1,0 0-3,0 0 2,0 0-2,0 0 3,0 0-4,-8 4 4,8-4-2,-7 4-1,7-4 0,-7 4 0,1-2 0,6-2 0,-9 6 1,2-4 3,1 1-3,-2 1 0,2 0-2,-4-1 6,1 0-5,1 0-1,0 0 2,-3 0-3,1 1 3,1-1 0,-3-1-2,-1 2 2,3-2-1,-4 0 0,2 0 11,2 2-10,-1-3 0,-1 0 0,3 1 1,-3-2-3,3 3 3,0-3 1,0 0-1,2 0 4,7 0 1,-13 0-6,13 0-3,-14 0-1,10-2 6,4 2-1,-10-1-4,10 1 2,-6-4-3,6 4-2,-2-4-7,2 4 3,0 0-2,6-16-4,-1 9 1,2-1-3,1 1-1,2-1 2,-2 0 0,0 2-2,1-1 4,0 0 0,-1 0 2,0 3 1,-1 0-1,-2-1 4,0 3 2,-5 2 0,7-6-2,-4 4 1,-3 2-1,0 0 5,4-6 4,-4 6-7,0 0 1,0 0 0,0 0 0,0 0 2,0 0-4,0 0 3,-20 1 1,20-1-1,-10 3 1,3-1 11,0-1-10,-2 2 1,0-1-1,-1 1 0,3-2 1,-3 4 0,3-3-4,-1 0 6,2-1-1,6-1-2,-11 2 0,11-2 2,-10 2-2,10-2 1,-7 0-1,7 0 10,0 0-7,0 0 1,0 0 1,-4-5 0,4 5-3,0 0 0,13-17-1,-5 10-1,2 1 11,-2 0-7,0-2-5,1 0 2,0 2-1,-3-1 0,1 1 0,0 1 4,-2 0-5,0 2 2,-2-1-1,-3 4 2,5-7-1,-5 7 1,4-7-3,-3 3 6,-1 4-5,0 0-1,2-7 4,-2 7-7,0 0 8,-6-7-3,6 7 0,-6-3-3,6 3 2,0 0 2,-9-2 0,9 2-3,-13 1-1,4 0 6,-2 1-5,3 0 3,-1-1 1,1 1-2,-2 0-1,0-1 1,5 0 0,5-1 2,-11 2-2,7-1 5,4-1-3,-10 1 5,10-1-7,0 0 2,0 0-1,0 0 1,-8-4 2,8 4-5,0 0 23,0-8-23,0 8 1,2-9-4,-2 9 3,3-11-1,-1 6-2,-2 5 7,4-11-9,-3 2 8,1 4-1,-1-5-4,0 1 4,1 2 1,-4-1-2,2-2 2,-1 0-6,-2 2 5,2 1-1,-3 0 2,1-1 0,-1-1 0,0 2 0,-1-1-4,-1 0 2,0 2-1,0-2 1,0 2-1,1-1-3,-2 3 5,1 0-3,0 0 3,-1 1 3,1 3-3,6 0 0,-12-1 1,12 1-1,-11 1 1,11-1-4,-11 0 3,6 3-3,0 0 5,5-3-5,-8 4 2,8-4 3,-8 5-2,3-2-1,2 0 2,-2 0 0,2 1 0,3-4-2,-8 7 2,3-3-1,2 0-2,3-4 3,-5 5 1,5-5-4,-6 5 2,6-5-2,-3 3 1,3-3 0,0 0 7,0 0-5,0 0 0,0 0 0,0 0 2,0 0 0,0 0 1,13 6 0,-13-6 2,11-4-5,-3 1 1,-1 0 1,1 1 1,0-2-4,1 0-2,-4 1 1,1 1 7,0-2-5,-2 2 7,-4 2-1,9-4 1,-9 4-1,4-3 0,-4 3 0,0 0-1,0 0-6,0 0 1,0 0 1,0 0-1,0 0 2,0 0-3,-23 11 0,15-7 2,-2 1 1,2-1-3,-2 1 0,2-1-1,-2 1 2,2 1 1,-5 1-2,2-1 0,1-1 0,2 0 1,-2 0-2,1-1 2,4-1-2,1 1-1,1 0-1,-2 2 2,5-6 5,-7 4-2,5 0-2,2-4 5,0 0-3,0 0 0,0 0-2,8 10 3,-1-10-4,2 0 3,2-3-3,1 3 1,-1-2 0,0 1-3,2 0 0,1-3 1,-3 1-4,4-1 2,-4 2-2,0-2 16,-3 2-13,3 0 3,-6 1-4,-5 1 5,11-2-1,-11 2-2,6-2 0,-6 2 1,0 0 9,0 0-11,0 0 1,0 0 1,0 0-2,-14 11 5,6-7-6,0 0 4,-1 0-2,1 0 1,-2 0 4,0 0-1,-1 2-6,1-1 4,0-1-1,1 2 1,1-1 0,0-1 2,1 0-4,4-1 0,-2 0-1,5-3 3,-9 5-3,9-5 6,-5 5-5,5-5 1,-2 4 1,2-4 0,0 0 0,0 0 0,0 0 1,10 8 2,-10-8 1,13 0-1,-2-1 3,0-1-4,1 1 4,0-1-2,1-1-2,1-1-2,-3 1 0,0-1 1,1 1-2,0 0 1,0 0 0,2-1 3,-4 0-1,-3 1 3,1 0-2,-1 2 7,-7 1 0,8-4 5,-8 4-7,4-3 4,-4 3-4,0 0 0,0 0-3,0 0-1,0 0-1,0 0 2,0 0-3,-24-1 3,16 2 1,-2 2-5,0-2 1,0 2 2,0 0-4,-1 0 3,0-1-3,3 2 0,-3-1 2,2 1 1,1 0-3,2-2 0,2 0 2,4-2-4,-10 4 6,10-4-6,-5 3 0,5-3 2,-3 3 2,3-3 2,0 0-4,0 0 1,0 0-4,0 0 7,20 1-2,-11-3-1,2 0-1,0 1 2,1-2-3,-1 0 2,0 1-3,2-2 1,3 0 4,-4 2-1,-1-1 0,1 1-1,-2-2 0,0 1 2,0-1-3,-1 2 2,-4 0-2,1-2 2,-2 2-2,-4 2 2,6-4 1,-6 4-6,4-4-1,-4 4-14,0 0-17,0 0-6,0 0-21,0 0-18,0 0-19,0 0-35,0 0-147,0 0-304,-10-8 135</inkml:trace>
  <inkml:trace contextRef="#ctx0" brushRef="#br0" timeOffset="5229">1109 853 1,'0'0'34,"0"0"-2,0 0-6,0 0 4,0 0-7,0 0 2,8-3-6,-8 3 3,0 0-6,0 0 0,0 0 1,0 0-8,6-2 8,-6 2-4,0 0-2,0 0 3,7-2 4,-7 2-2,0 0-1,0 0 5,8-2-7,-8 2 4,0 0-4,0 0 6,6-2 0,-6 2 1,0 0 2,0 0-2,0 0-4,0 0 3,0 0-5,0 0 2,0 0-2,0 0-5,0 0 0,0 0 0,0 0-2,0 0-4,-27 3 8,21-2-9,6-1 6,-12 4-2,7-2-2,-3-1 8,1 2-8,1-1 3,-2 0-6,1-1 3,7-1-4,-9 3 0,4-1 3,5-2-3,-9 3 1,9-3 0,-8 2-1,8-2 7,-8 2-3,8-2 5,-5 1-3,5-1 5,0 0 11,0 0-16,0 0 8,0 0-5,0 0 6,0 0-8,0 0 5,0 0-9,0 0-2,15-10 9,-7 6-8,-2 1 3,3 0-1,-2-1 2,1 1-4,4 0 1,-6 0 6,3 0-13,-3 0 3,2-1 3,-4 2 16,3 0-5,-2-1 3,-5 3 8,10-4-4,-6 2 4,-4 2 1,8-4 5,-8 4 11,0 0-4,3-3 7,-3 3-10,0 0-5,0 0-4,0 0 1,0 0-8,0 0-3,0 0 4,0 0-5,-17-1 0,17 1 1,-15 4-5,6-3-2,-2 1 2,1 1 0,2-1-4,-6 2 2,3-2 2,0 1-4,0 1-4,0 0 5,2 0 5,0-2-11,-1 1 8,4 0-12,1-2 6,5-1-3,-10 4 0,5-3 4,5-1-8,-8 2 3,8-2 1,-5 5 10,5-5-5,0 0-5,0 0-2,0 0-2,0 0 4,0 0 0,0 0 1,0 0 1,0 0-2,0 0-2,20-11 4,-14 9-2,-2-1 3,3 0-3,0 1-1,0-1 0,-2 1-4,1 0 8,-3-2-7,-3 4 4,10-3 5,-10 3-2,6-3 0,-6 3 3,0 0 2,0 0-8,0 0 0,0 0 3,0 0 2,0 0-4,0 0 1,0 0-1,0 0-1,0 0 6,-23-1-5,23 1 2,-9 2-2,1-1 1,8-1-4,-11 1 12,11-1-10,-8 2 0,4 0 6,4-2-3,-7 3 2,7-3-8,0 0 1,-12 2 5,12-2-2,0 0 0,-6 1-2,6-1-3,0 0 5,0 0-5,0 0 3,-7 2 0,7-2-3,0 0 8,0 0-3,0 0-3,0 0 2,0 0 1,0 0 0,0 0 4,0 0-3,26-3-2,-26 3-2,12-2 3,-3-2 0,-5 3 1,4 0-7,-1-1 10,-1 0 0,-6 2-2,12-2 1,-12 2-2,10-3-6,-10 3 11,7-1-1,-7 1 8,6-1-3,-6 1 1,0 0-1,0 0-3,0 0-3,0 0-1,0 0-3,0 0 3,0 0-2,-22-3 6,22 3-6,-11 1 6,11-1-8,-13 2 3,3-2 0,2 1 3,1 0-4,-3 0-2,1 0 4,1 1-3,-1-1-2,1 0-3,1 0 4,1 0-4,0 0 1,6-1 4,-12 1-2,12-1 2,-9 2-1,9-2 6,-6 2-7,6-2-2,0 0 3,-9 1-4,9-1 7,0 0-5,0 0 3,0 0 0,-6 2 7,6-2-8,0 0-1,0 0-3,0 0 1,0 0 3,0 0-1,0 0-1,0 0-1,0 0 2,0 0-1,0 0 2,0 0-1,0 0 4,21-5-5,-21 5 1,8-2 5,-8 2 1,9-2-5,-9 2 1,8-3 3,-4 2-3,-4 1 1,9-3-3,-9 3 6,6-3 6,-6 3 1,0 0 2,0 0-5,4-4 0,-4 4 1,0 0 3,0 0-7,0 0-1,0 0-1,-19-3-5,19 3 3,-10 2 2,10-2 2,-13 2-2,7-2-7,6 0 4,-13 2 2,9-1 0,-4 0 3,1 0-5,7-1 0,-14 3-2,6-2 1,0 1-4,0-1 6,1 0 0,0 1-4,7-2 6,-11 4-1,5-3-6,6-1 3,-11 3 4,5-2-2,6-1-2,-7 1-1,7-1 1,-6 1-2,6-1 3,0 0-4,0 0 1,0 0 0,0 0 2,0 0-10,0 0-9,0 0-15,0 0-14,0 0-25,0 0-16,0 0-28,25-1-120,-25 1-257,0 0 114</inkml:trace>
  <inkml:trace contextRef="#ctx0" brushRef="#br0" timeOffset="7296">558 411 5,'0'0'74,"0"0"-5,0 0-9,0 0-4,0 0-1,0 0-1,0 0-8,0 0-4,0 0 1,0 0 2,-18 14-4,16-10-2,-2-1-5,1 2-1,-1 3-3,-2-1-1,1 0-2,0 1 1,1 0-2,-1-1-10,-1 1-1,0 0 3,-2 1 5,4-2-14,0 1 3,1 0 0,0-1-3,1 0 1,0-1-4,0-1 2,2-5 5,-4 8-5,4-8 7,-1 7-14,1-7 5,0 0-4,0 7 2,0-7 0,0 0 3,0 0-5,0 0 6,0 0-5,0 0 2,0 0-1,0 0-2,0 0 1,14-11-4,-12 6 1,-2 5 4,7-8-1,-5 2-1,3 2-2,-4-3-1,2 2-2,1 0 6,-1 0-4,0-1 2,-3 6-3,1-11 8,1 5-8,-1 1 10,-1 5-2,2-8-6,-2 8 2,0 0 10,0-8-4,0 8 1,0 0-5,0 0-2,-3-7 2,3 7-2,0 0-3,0 0-3,0 0 3,0 0 2,0 0-6,0 0 3,0 0 1,0 0 6,-17 9-2,15-5 4,-5-1-6,7-3-6,-5 9-2,0-1 8,2-3 1,-2-1-1,1 2 3,-1 1-1,-1-2-8,3 2 1,-1 1 1,1-3 4,-2 2-2,2-1 7,1-2 1,-1 2 8,3-6-12,-6 5-1,6-5-1,-2 6 2,2-6 6,0 0 4,0 0 2,0 0-4,0 0-1,0 0 0,0 0-5,0 0 1,0 0 2,0 0-7,14-14 1,-9 11 2,-2-1 4,-3 4-1,6-8-6,-3 4 2,-3 4-8,8-6 10,-4 3-1,-4 3-1,3-7-2,-3 7 0,6-4 1,-6 4 0,0 0-4,2-5 2,-2 5-1,0 0-2,0 0 0,0 0-2,0 0 1,0 0 9,0 0-7,0 0 0,0 0 4,0 0 2,0 0-6,0 0 5,-4 21-1,2-16-3,2-5 4,-5 7 0,1-3 1,4-4-2,-4 8-4,-2-4 4,6-4 0,-6 6 7,4-3-5,2-3 2,-8 4 7,8-4 1,-5 4-2,5-4-3,0 0 7,-8 3-6,8-3-1,-3 2 1,3-2-6,0 0 0,-6 4 1,6-4 1,0 0-7,-7 3 8,7-3-4,0 0 3,0 0 2,-6 3-1,6-3-3,0 0-2,0 0-4,0 0-8,0 0-14,0 0-22,0 0-29,0 0-30,0 0-94,0 0-215,0 0 96</inkml:trace>
  <inkml:trace contextRef="#ctx0" brushRef="#br0" timeOffset="8486">294 621 60,'0'0'70,"0"0"-6,1-9 3,-1 9-8,2-5-8,-2 5-3,2-8 1,0 2 1,-2 6 0,3-9-5,-1 2-7,-2 7 6,1-12-9,0 7 2,0-3-2,0 3 1,-1 5 1,0-13-9,2 7 1,-1 1 1,-1 5-13,2-11 7,-1 6-1,-1 5 0,4-9-2,-3 5 1,-1 4-2,2-8-3,-2 8 0,2-7 4,-2 7-9,3-4 11,-3 4-6,0 0-2,0 0-2,2-6 5,-2 6-5,0 0 2,0 0-2,0 0-2,0 0-1,0 0 1,0 0-2,0 0 1,0 0 3,0 0-2,0 0-4,0 0 6,0 0 5,0 0-11,-7 18 5,7-18-3,-2 9-1,2-9 1,-2 10-1,0-5 3,1 3-2,-1-3-1,1 1 1,-2 1-2,2 2 0,-1-4 2,-1 1-4,2 0 5,-1 0-9,0 2 9,0 0 0,0-3-2,0 1-9,1 1 9,1 0-4,-2-2 3,0 2 1,1 1-3,0-2-2,1-6 3,-1 11-1,-1-6-3,1 1 2,-2 0 1,3-6-2,-1 12-1,1-7 1,0-5-1,-2 7-3,2-7 6,-2 8-5,2-8 3,-1 7-1,1-7-3,1 8 1,-1-8 1,0 7-2,0-7 5,2 7-2,-2-7-3,0 0 2,0 8 4,0-8-2,0 0 0,-2 9 1,2-9 2,0 0-6,-1 7 4,1-7-7,0 0 6,-1 9-1,1-9 15,-2 5-17,2-5 8,-1 7-9,1-7 3,0 0-3,-3 5 3,3-5 1,-2 6-4,2-6 3,0 0-7,0 0 5,-2 8 2,2-8-5,0 0 6,0 0-6,0 8 0,0-8 0,0 0 4,-2 6-3,2-6 4,0 0 2,0 0-8,0 7 3,0-7 2,0 0 3,-3 6-5,3-6 2,0 0 0,-2 6-1,2-6 0,0 0-2,-1 6 5,1-6-1,0 0-2,-2 5 1,2-5-2,0 0 1,0 0 2,-4 10-3,4-10 1,0 0-3,-2 6 4,2-6 0,-2 4 2,2-4-1,0 0-4,-3 6-3,3-6 10,0 0-2,-3 7-3,3-7-3,0 0 5,-4 5 1,4-5 4,-2 6-8,2-6-1,0 0 2,-4 6 3,4-6-1,0 0 3,0 0-8,0 0 6,-3 5-9,3-5 7,0 0 5,0 0-3,0 0 0,0 0 3,0 0-6,0 0 7,0 0 0,-3 5 4,3-5-8,0 0 5,0 0 3,0 0-2,0 0-1,0 0-2,0 0-4,0 0 7,0 0-3,0 0 0,0 0-1,0 0 0,0 0 4,0 0-5,0 0 6,0 0-4,0 0 2,0 0 0,0 0 1,0 0-3,0 0 5,0 0-5,0 0 0,-9-14-1,9 14 1,0-6-1,0 6-4,0-9 4,0 9-1,0-10 1,0 10-2,0-10 1,0 4-4,3-1 4,-3 7 0,0-12-2,0 6 0,0-3 3,1 1-3,0 2-3,-1-3 0,1 1 1,0 1 1,1-3 0,-1 3-2,0-1 12,0-1-14,2 0 0,-2 3 3,2-4-3,-2 0 2,2 2 4,-1-2-2,1 2-2,-2-1-4,1 1 2,0 1 2,-1 1-1,2-2 3,1 2-1,-3 0 2,2-1-3,-1 1 0,2-2-2,-3 3 1,0-2 2,-1 7 2,3-13-2,-1 7-3,-1 1 3,-1 5-2,1-10 1,2 5-3,-2-1 8,-1 6-3,1-11-1,-1 6 1,0 5 1,4-9-5,-3 4 7,-1 5-4,3-10-1,-2 5-1,-1 5 3,3-9-2,-3 9-3,2-7 1,-2 7 4,2-7-1,1 3 4,-3 4-4,4-5 0,-4 5-3,2-7 1,-2 7-1,5-6 1,-5 6 2,2-5 2,-2 5-1,4-4 3,-4 4-8,3-6 7,-3 6-3,4-4 2,-4 4 0,0 0 4,2-5 0,-2 5-1,0 0 1,0 0 5,0 0-5,2-7 2,-2 7-5,0 0 0,0 0 4,3-5 0,-3 5-3,0 0-4,0 0 7,0 0-2,0-8 1,0 8 3,0 0 2,0 0-3,0 0 4,0 0-2,0 0 2,0 0 0,2-5-1,-2 5-3,0 0 4,0 0 9,0 0-11,0 0-3,0 0-2,0 0 2,0 0-2,0 0 1,0 0 0,0 0 0,0 0-1,0 0-2,-6 18 1,6-18-2,-4 10 0,0-4-1,1 3 4,0-1-2,1 1 0,-2-2 0,2 1-1,-2 2 0,1-2 2,1 1-3,-1-1-4,-1 2 1,3-1 1,-2 0 1,2 1 1,-1-2 1,1 1 0,-1-1-2,-1 1 0,2 0 1,1-1 1,-1-1-2,1 2 0,-1-1 3,0 2-2,1-3 1,-1-1 1,1-6-1,0 12-4,0-6 4,0-6-5,0 10 5,0-10-2,1 8 0,-1-8 2,2 5-4,-2-5 0,0 0 3,1 7-1,-1-7-1,0 0 3,2 4 6,-2-4-1,0 0-5,0 0-1,0 0 4,0 0-1,0 0 1,0 0 0,0 0-1,0 0 0,8-15 1,-6 10-1,-1-1 0,0-2 3,0-1 0,-1 3-4,1-1-1,1-2 1,0-1-2,-2 1 4,1-1 0,0 2-3,-1 0 1,1-3 0,1 3-1,-1-1 1,-1 0-4,3 2 2,-2 0 1,0-2-2,0 1-2,1 2 4,-2 6 2,1-11-4,0 5 1,0-1-3,-1 7 3,0-12 0,0 7 1,0 5 2,0-10-1,0 10-5,-2-11 6,2 11-3,-1-11 1,1 11 0,-3-8 0,3 8 4,-4-7-2,4 7-1,-2-5-2,2 5 3,-4-6-3,4 6 0,0 0 3,-5-6 3,5 6-7,0 0 2,-3-5 1,3 5-2,-4-4 2,4 4-2,0 0-1,0 0 3,-8-5-2,8 5-1,-4-3 1,4 3 0,-5-4 1,5 4-1,-7-3 0,7 3 1,0 0 1,-5-6 5,5 6-10,-3-5 3,3 5-2,-3-7 2,3 7-2,-3-6 1,3 6-1,-2-7 0,2 7-1,-5-8 1,3 3-1,2 5 0,-3-8-1,3 8 3,-5-8 0,5 8-3,-1-6 2,1 6-1,0 0 5,-1-8-5,1 8 8,-2-5-7,2 5-1,0 0 6,0 0-9,0 0-26,0 0-14,-3-6-20,3 6-20,0 0-30,0 0-27,0 0-189,0 0-360,13-3 160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4:26.85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1108 78 29,'0'0'41,"0"0"-5,-5-11 6,5 11-6,0 0 1,0 0-1,0 0-10,0 0 1,-3-6-6,3 6 1,0 0-1,-12-7-8,12 7-3,0 0 8,-10-5 6,10 5-12,-14-4-2,5 2-1,9 2-2,-16-2 4,3 0 1,-2 1-4,1-2 3,-2 1-1,0 0 1,-1 0-6,2 0 3,-3 2 3,6-4-1,-4 3-8,0 0 2,4-1 1,-3 0 1,3 1-4,-2 0 1,1-1 4,1 2-2,-1-2-5,-1 2 2,14 0 15,-21 0-17,14-1 1,7 1 6,-20-1-3,10-1-6,10 2-5,-18 2 4,18-2 2,-15-2 2,6 1 1,9 1 4,-12-3-19,12 3 17,-10-2-1,10 2-2,-12-1-1,12 1 4,-12 0 1,12 0-7,0 0-2,-15 0 5,15 0 3,0 0-2,0 0-3,-13 0 7,13 0-16,0 0 6,0 0-1,0 0 4,0 0-7,0 0 2,0 0 8,0 0-2,0 0-1,0 0-3,0 0 4,0 0 0,0 0 2,0 0-2,0 0-1,24 15 3,-16-13-11,-8-2 9,11 4 0,-2-2 8,1 2-13,2-2 10,5 0-4,-5 2 0,2-1 0,4 1-2,-1 1 3,-1-3 1,5 2 1,1-2-6,-1 4 4,6-3 2,-4-1-4,-1 0 8,0 0-4,5-2-4,-2 0 11,-1 2-7,2-2 8,-2 0-1,-2-2-1,0 2-6,1 0 6,-4-2-3,-3 2 2,-1-1-10,0 1 7,0-1-8,-4 2 11,-1-2 2,-10 1-6,15 0-2,-15 0 8,0 0-3</inkml:trace>
  <inkml:trace contextRef="#ctx0" brushRef="#br0" timeOffset="392">1202 66 817,'-14'0'1,"-2"1"3,-1 2 1,0-1-5,-1-1 7,0 0-8,3-1 4,-5 4-10,3-3 14,0 0-2,1 3-4,-7-4 6,1 2-5,1-2-1,-1 2-5,2-4 6,-2 4-7,0-2 5,-4 0-1,7 0-5,-5 0 2,2-2 6,2 4 6,1-1 8,2-1 2,-2 0-26,0 0 5,-5 0-2,4 1-1,8-1 11,-7 2-3,3-2-1,2 0 7,-2-2-3,1 2-1,2 0 1,-4 0-5,2 0-4,-1 0-6,2 0 10,1 2-8,0 0 9,1-2-3,1 0 0,11 0 2,-19 0 2,10 0-10,9 0 2,-18 0 5,9 0 9,9 0-16,-12 4 11,12-4-10,-13 0 7,13 0 3,-11 1 1,11-1-14,0 0 4,0 0 4,-9 5 7,9-5-13,0 0 3,0 0-4,0 0 6,0 0 4,0 0-5,0 0 1,0 0 5,0 0 0,0 0-4,20 10 0,-10-9 3,-10-1 1,22 3-3,-4-3 1,3 5-2,5-4-1,-4-1 4,3 0-6,2-1 17,0 1-9,7-3 4,-1 0 1,3 3 1,-9 0-1,0-2 5,-1 2-1,1 0 0,-1 0-6,-1 0 7,2 0-3,1 0-7,-8 2 6,3-4 0,-6 2-3,1-1 2,-2 1-2,-2 0 0,-7 0 2,5 1-3,-12-1-1,13-1 3,-13 1 2,12 1 4,-12-1-12,0 0-3,11 0 11,-11 0-14,0 0 12,0 0 4,0 0-14,0 0 4,0 0 11,-33 9 3,18-8-17,-1 1 10,-1-1-2,-7 2 2,2 0-2,-3 0 4,-1-3-6,2 3 4,-14 0-6,12-1-2,-7 0 1,-2 2-4,-1-2 12,10-2-6,1 0-3,-2 2 4,3 0-3,-1 0 16,0 0-15,2-2 0,7 1-2,0-1-1,-4 0 4,7 1 2,1-2-5,-2 2 0,4-1-5,1 2 6,9-2-4,-13-2 8,13 2 0,-15 2 0,15-2-11,0 0 10,-14 0-5,14 0 4,0 0 1,0 0-9,-10 2 4,10-2 1,0 0 6,0 0-8,0 0 4,0 0-2,0 0 3,0 0-9,0 0 3,0 0 5,0 0-9,0 0 4,0 0 2,0 0-2,0 0 1,0 0 4,0 0-7,33 5 17,-21-2-12,4-1 5,8 3-7,1-3 13,3 1-9,10-2 4,-1 1 1,0-2-6,-1 3 0,1-2 12,7-1-5,-9-1-16,7 5 14,-3-4-1,0 1-1,-3-3 2,-1 3-9,1-1 8,-3 6-3,1-7 2,-7 2 0,-5 0 6,4 1-4,-7-2-4,-5 2 5,2 0-3,-3-2-4,-4 2 5,-3-1-1,-6-1 6,17 5-16,-17-5 7,0 0 2,10 0-1,-10 0-2,0 0 5,0 0 3,0 0-2,0 0 2,0 0 1,0 0-7,-33 4 2,23-2 4,-8-2 5,5 2-10,-7 0 5,7 0-8,-10 0 6,1 0 14,0 0-18,1-2 0,-1 0 5,-1 2-9,1 0 6,-1-1-3,7 3 4,-8-2-5,2 1 10,-1-3-3,-5 0-1,3 1-3,-2 1 0,1 0 0,3 0 4,-3-1-2,-1-1 2,2 2-4,0 1-1,1-3-1,1-2 3,1 1-2,3 2-2,-1-2 4,4 1-3,-3 0 3,2-2-8,-1 2 10,5 0-9,-4 0 5,4-1-8,0 2 10,1-2-6,12 1 5,-20 1-4,20-1 4,-13 0 0,13 0-3,-14-1-11,14 1 9,-9-2 2,9 2-4,0 0 4,0 0-3,-13 0 2,13 0 0,0 0 3,0 0-11,0 0 10,0 0 4,0 0-9,0 0 5,0 0-1,0 0-1,0 0 1,0 0-4,0 0 8,0 0-5,0 0-2,0 0 5,0 0-2,0 0-12,31 8 10,-19-5 9,3-2 0,2 1-9,-1-2 5,6 1-6,1 0 4,1-2-1,-1 4 13,7-1-13,-4-4 2,9 4-6,0-4-8,-10 2 16,0 0 0,11 3 2,0-2-3,-11-1 2,2 4 1,-1-4-3,2 2-6,-1-2 8,-2 3 2,-2-4-5,0 1-1,0 1-4,-7 0 9,1-1-5,-7 0-1,5 0 12,-8 0-24,-7 0 19,15 4-10,-15-4 2,11-2 2,-11 2-5,0 0 10,0 0-11,9 2 2,-9-2 7,0 0 3,0 0 3,0 0-7,0 0 1,0 0-4,-32 2 1,19 0 15,-3 1-13,-1-3-4,1 1 4,-2 1 0,1-2 1,-6 0-3,3 1-3,-5 2 5,1-1-3,2-4 5,-4-1 1,4 6 0,-1-1 0,-2-4-4,4 2 3,-1 0-2,-2 0 0,2 0 0,1 2-3,1-2 7,5-2-5,-5 4 0,2-1 4,-3 2-6,1-2-5,5 1 4,-4-2 1,3 0 0,-1-2 0,2 4-1,-4-1 0,6-1 3,-10 0 0,7 0-4,-1 0 2,2 0 9,5 2-7,-2-1 8,12-1-11,-16 0 0,16 0-6,-17 0 6,17 0-7,-10 3 8,10-3 0,-8 2-1,8-2 2,0 0-4,0 0 1,-12 1-1,12-1 8,0 0-7,0 0-4,0 0 1,0 0 4,0 0 0,0 0-3,0 0 7,0 0-2,0 0-8,0 0 6,-5 6-5,5-6-2,0 0 9,0 0-9,0 0 16,0 0-18,0 0 6,0 0 1,0 0 5,25 4-3,-25-4 0,15 4 0,-2-4-3,1 0 7,-1 0-4,2 0-1,1 0 4,5 0-5,-3 0 19,3 0-11,-3 0-16,6-2 6,-5 2 6,7-3 0,-4 3-3,5-3-2,-11 3 1,1-2 7,8 1-7,0 1 6,-4-1-2,-4-1 0,3 2-2,7-1-1,-4-1 3,-7 1-2,0 2 4,-2-1-4,-1 0-5,2 0 13,-1-1-7,-4 1 2,-10 0-12,19 1 9,-13-1 4,-6 0-1,11 2-1,-11-2-5,0 0 1,12 1 6,-12-1-3,7 4-1,-7-4 2,0 0-12,0 0 9,12 4 3,-12-4 0,0 0-2,0 0 1,0 0-13,0 0 12,0 0 7,0 0-5,6 4 1,-6-4-2,0 0 1,0 0-1,0 0 4,0 0 5,0 0-16,0 0 7,0 0-3,0 0 2,0 0 2,0 0-2,0 0 6,-25 6-7,25-6 9,-17 1-8,2 0 5,5 1 1,-6 0-7,2-1 6,-2 0-2,-1 3 14,1-4-14,-3 0-2,-4 0-5,4 0 1,-4 5 7,1-5-5,6 1 5,-4 1 0,-2 4-3,9-5 3,-7-1 2,1 0-8,5 2 0,-4-1 3,3-1 8,4 2-7,-9-1 9,8-1-12,0 0 3,-4-1-2,4-1-4,2 4-1,10-2 6,-17 1-3,8-1 1,9 0-3,-19 3 1,16-1 8,3-2-6,-17 0 0,17 0-1,-12 3 0,12-3 5,0 0-4,-14 2 0,14-2-2,-8 3 7,8-3-3,0 0 3,0 0-6,-13 2 9,13-2-11,0 0 5,0 0-1,-8 3 2,8-3 4,0 0-4,0 0-2,0 0-1,0 0 3,0 0 2,0 0-7,0 0-3,0 0 4,0 0 3,0 0 0,0 0-5,0 0 3,0 0 4,0 0-5,0 0 0,0 0-1,0 0 2,0 0-1,0 0 5,21 12-2,-9-11-2,-3 0 4,4 1-4,4 0 4,-5-2-2,6 4-2,3-4 7,-5 1-4,6 0 1,-1-1-6,5-2 6,-6 0 3,6 0-6,-1 2 1,-3 0-7,2 0 13,5-2-6,-7 2 3,2-2 1,-5 2-10,4-1 8,-10 0 3,4 1-4,-3-4-12,-14 4 16,14-2-5,-14 2 6,0 0-2,19 0 0,-19 0 2,0 0 5,0 0 3,0 0-7,14-2 1,-14 2 2,0 0 1,0 0-10,0 0 0,0 0 4,-38-4 0,29 1-10,-7 4 13,0 1-6,1 0 1,-3-3 3,3 4-3,-10 1 1,2-5-6,2 1 0,-6 3 4,5-1 4,-6 0 2,2-2-6,0 4 1,0-2 1,2 0-4,-1-2 8,0 2-2,-1-2-1,4 4-3,1-2 10,-1-2-8,2 5 4,4-5-7,5 3-1,-4-2-1,15-1 4,-13 1-1,13-1-4,-13 0-1,13 0 3,0 0 0,-12-1 2,12 1-6,0 0 6,0 0-8,0 0 3,0 0 6,0 0-8,0 0 0,47 6 4,-24-5-3,1-1 1,4-1-2,-3-2-3,2 3 4,0-4-1,1 2 2,-2-1-1,4 0-2,-5 3 3,2-2 2,-2 0-3,3 0 1,-1 0 1,0-2 1,-2 4-3,-2 0 2,1-4 1,-3 3 2,-5 0-4,0 1 1,-16 0 2,23 0-3,-23 0 8,13 1-8,-13-1 4,0 0 8,14 3-7,-14-3 3,0 0-5,0 0 1,0 0-3,0 0 3,-44 2 4,28-2-4,-9 2 2,-4 0-1,-4 0-3,5 2 3,-8 1 4,1-2-5,-1 1 0,-5-2 10,7 2-3,-3 1-4,3 1 1,-2-4 6,3 2-5,5-4-3,4 2 2,3-2-2,5 4 1,-1-2 1,7 0-8,-4 0 6,4-2 0,10 0-2,-12 0-7,12 0-1,0 0 0,-12 0 0,12 0 2,0 0-4,0 0 6,0 0 0,0 0-4,0 0 5,36 0-6,-21 0 5,-15 0-7,19-2-2,-3 2-11,-7 0 18,5-2-6,-1 1 5,1 1 4,2 0-6,5-1 4,3-1-6,-2 0 6,-2-2 4,0 4-4,-2-2-4,3 0 0,-6 0 6,-1 2 8,-3-1-15,-11 1 14,20-2-14,-10 4-10,-10-2 12,11 1 0,-11-1-4,0 0 0,0 0 2,0 0 4,0 0-1,-30 16 0,11-10 3,-4 0-1,-1 0 3,0 1-8,4-1 5,-6 0 5,4-2 1,-1 2-11,3-3 9,-3 0-6,4 3 8,2-4-2,-2 0 3,7 0-3,-4 2 3,2 0-8,1-2 3,7 0-3,6-2-4,-14 0 14,14 0-9,0 0-1,-14 2 2,14-2 4,0 0 0,0 0-2,0 0-5,0 0 5,0 0 3,0 0-6,0 0 2,41-8-8,-29 3 13,2 0-17,-4 4 6,2-5-4,-2 3 11,-1 2-1,-9 1 0,14-4-4,-14 4 1,9-5-4,-9 5 6,10-3 2,-10 3 2,0 0-8,0 0 7,0 0-2,0 0-2,0 0 1,0 0 1,0 0-2,0 0 2,-22-12 4,22 12-3,-20 0 1,13-1-5,7 1 3,-19-1-2,8 2 5,11-1 0,-19 0-3,19 0 0,-18 0 3,10 0-8,8 0 10,-20 1-2,9 1 0,2 0 5,-1 0-6,-1 0 11,11-2-11,-16 4-2,16-4-3,-12 2 10,12-2 1,-7 1-3,7-1-2,0 0-6,-12 3 5,12-3-6,0 0 21,0 0-13,0 0-3,0 0 0,0 0 4,31 3 1,-9-1 3,1-2-3,3-2-4,-3-4-7,5 5 8,-4-2 3,4 1-6,-7-1 1,8 1-1,-9-4 3,0 6-2,1-4 2,-5 2 1,1 0 7,-4 0-16,-6 2 2,5-2 6,-12 2-2,11-2-3,-11 2 10,0 0-9,13 0 6,-13 0-6,0 0 7,0 0-4,0 0 3,0 0-4,0 0 3,0 0-1,0 0 2,0 0-5,0 0 1,0 0 3,0 0 3,0 0-1,0 0-3,0 0-6,12-1 13,-12 1-7,20-1 1,-9-1-1,4 2 8,8-2-13,2 2 11,0-4-11,-1 6 8,5-6-9,6 0-3,7-2 13,-6 5-4,3-2 3,-3-1-1,7-2 0,-6 3-3,0-3 1,4 0 5,-6 6 2,4-2 6,-3-3-15,0 5 21,-9-3-9,-2 1 3,0-2-6,-1 4-2,2-1 6,-4 0-1</inkml:trace>
  <inkml:trace contextRef="#ctx0" brushRef="#br0" timeOffset="4011">1227 462 1672,'-16'2'-4,"2"2"4,2-4 6,2 4-8,10-4 2,-18 2-2,10 0 6,8-2-6,-9 2 0,9-2 10,0 0-17,0 0 7,0 0 4,0 0-4,0 0 1,0 0 2,42-10-3,-30 5-2,5 0 7,-4 1-1</inkml:trace>
  <inkml:trace contextRef="#ctx0" brushRef="#br0" timeOffset="4216">1233 413 1622,'-9'2'-3,"9"-2"0,-13 1-1,13-1-5,-9 3 7,9-3-7,0 0-4,-11 3 2,11-3-5,0 0 6,0 0-14,0 0-4,0 0-4,0 0-7,0 0-9,0 0-12,0 0-13,27 7-3,-27-7-12,9 2-15,-9-2-60,0 0-174,4 7 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5:01.35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1090 0 29,'0'0'35,"0"0"-2,0 0-6,0 0 1,0 0 4,0 0-5,0 0-8,0 0 5,0 0 2,-23 7-3,23-7-1,0 0 7,0 0-7,-15 0-7,15 0 7,0 0-3,-14 2-3,14-2 2,-12 0 3,12 0-8,0 0 4,-15-2 1,15 2-5,-12-1-5,12 1 7,-13 1-2,13-1 0,-13-1-6,13 1-4,-15 0 6,15 0 5,-11 1-25,11-1 13,-15-1 7,15 1-1,-16 0-8,16 0 0,-10 3-2,10-3 4,-14 2 5,14-2-3,-12 1-3,12-1-4,-10 1 3,10-1 4,0 0 2,-17 0-5,17 0-2,-9 2-4,9-2 8,0 0-5,-13 0 5,13 0-1,0 0-2,-13 1 3,13-1-1,-9 3-7,9-3 8,-11 2-9,11-2 12,-12 3-11,12-3 12,-10 1-9,10-1-2,-12 1-9,12-1 7,-14 3-2,14-3 5,-10 0-2,10 0-2,0 0 3,-12 5-3,12-5 9,0 0-9,-10 1-1,10-1 7,0 0-2,-9 3 4,9-3-4,0 0 6,0 0-7,0 0 2,0 0-6,0 0 8,-11 4-15,11-4 10,0 0-4,0 0 4,0 0-3,-4 8 8,4-8-3,0 0 3,0 0-4,0 0-2,0 0 3,0 0-4,0 0-7,12 13 1,-12-13 2,6 5 4,-6-5 0,0 0-5,9 2 0,-9-2 8,9 2-5,-9-2 8,13 0-2,-13 0 0,16 0-5,-16 0 2,14-2 3,-14 2-1,12-1-1,-12 1 2,18 0-4,-18 0 2,15-1 1,-5-3 1,-10 4-4,19-2 6,-13 2-1,-6 0 5,17-2-5,-8 0 5,-9 2-9,15-1 4,-15 1 5,12 0 2,-12 0-6,11 0-2,-11 0 6,14-1 0,-14 1 7,0 0 1,10-2 0,-10 2 4,0 0 7,0 0-9,0 0 2,0 0 7,0 0-6,0 0 0,0 0-5,0 0-2,0 0-3,0 0 6,0 0-10,0 0 9,0 0-2,-32-4 0,32 4-5,-14 0 7,14 0-6,-18 0-2,8 2 4,10-2 7,-20 0-16,4 0 2,7 0 3,9 0-7,-21 2 9,12-4 6,9 2-7,-19 2 10,10-4-7,-5 2 4,14 0-9,-16 0 6,16 0-5,-16 0 3,2 0-1,14 0-5,-16 0 4,2 0-1,14 0 0,-19 0-3,7-2 6,12 2-8,-22-2-1,11 2 11,1-1-10,10 1 1,-21-1-10,13-1 14,-5 2-5,13 0-3,-18 0 6,11-2 2,7 2-1,-20 0 2,7 0-7,13 0 6,-18 0-7,11 2 8,7-2-2,-17 0 2,7 2-6,10-2-1,-12 1 5,12-1-5,-14 0-5,14 0-1,-16 0 5,16 0-3,-11 5 1,11-5 1,-8 0 5,8 0-8,0 0 2,-15 2 3,15-2-6,0 0-2,0 0 0,-11 2-3,11-2-3,0 0 0,0 0-1,-6 6 3,6-6-2,0 0 2,0 0-3,0 0-1,0 0-4,0 0-2,0 0-1,0 0 2,23 8 5,-23-8-6,0 0 4,14-1 0,-14 1 2,15-5-2,-15 5 2,18-1 1,-10 0 1,-8 1 3,15-4 4,-5 3-2,-10 1 9,14-3-5,-14 3 9,13-2 2,-13 2 1,9-2-2,-9 2 4,0 0 0,16 0 3,-16 0 4,0 0 1,6-3-1,-6 3 6,0 0-7,0 0-2,0 0 2,0 0-4,0 0 7,0 0-15,0 0 15,0 0 5,0 0-7,0 0-9,-31-3 11,31 3 4,-13 0-5,13 0-3,-14 0 0,14 0 6,-16 2 8,7-2-16,9 0 4,-20 1-9,10-1 5,-1 1-9,11-1 8,-17-1 8,17 1-10,-18 0-3,18 0 6,-17 0 5,8 0-16,9 0 5,-22-1-2,12 1 8,10 0-3,-15 1-3,4-1 9,11 0-9,-19-1 4,5-1-1,2 2-1,12 0 0,-20 0-1,11 0 0,9 0 3,-20 2-5,13-1 4,7-1 2,-18-1-5,7 1 2,11 0 6,-16 0 1,16 0-14,-15 0-3,15 0 8,-13 0-4,13 0 9,-14 1-2,14-1 1,-15 0 0,15 0-4,-10 1 7,10-1 0,-11 0-12,11 0 5,0 0-4,-17 0 1,17 0-5,-11 0-1,11 0 9,0 0-7,-10 2 4,10-2 1,0 0-7,0 0 5,-11 2 2,11-2-1,0 0 3,0 0-2,0 0-2,0 0 0,0 0-2,0 0-2,0 0 0,0 0 0,0 0-2,0 0 7,0 0-2,0 0 1,0 0-1,0 0 1,30 5 2,-30-5-7,16-1 3,-16 1 5,20-4-14,-13 4 3,-7 0 1,18 0 2,-3-2-3,-7 0 4,-8 2-7,26-1 2,-20 0-4,5 2 5,-11-1 6,15 0 3,-15 0-11,15-3 7,-15 3-2,12-2 5,-12 2 1,0 0 0,9 2 14,-9-2-9,0 0 3,0 0 3,10-3-10,-10 3-4,0 0 6,0 0 3,0 0 2,0 0-7,0 0 4,0 0-6,0 0 3,0 0 2,-39-4 4,39 4 0,-16-2-2,7 2 10,9 0-9,-17 2 3,7-2 5,10 0-1,-18-2 6,8 1-11,10 1 0,-20 0 1,11 1 4,9-1-4,-15 0-6,15 0 23,-14 0-26,14 0 14,0 0-13,-14 0-2,14 0 5,0 0 2,0 0 1,-12-1-5,12 1-6,0 0 4,0 0 4,0 0-8,0 0 4,0 0-4,0 0 3,0 0-6,0 0 3,0 0-5,0 0-10,0 0-2,0 0-14,0 0-8,0 0-19,0 0-46,0 0-117,0 0 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4:33.80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1050 451 1221,'-42'3'40,"3"3"-1,-1-3-8,9 0 0,6 3-3,2-3 1,2-1-4,6 2-6,0-2-2,7 0-3,-1-1-1,9-1-2,-14 3-2,14-3 1,0 0 1,-7 4 0,7-4-10,0 0 4,0 0 0,35 2 1,-8-4-2,5 0 0,3-3-1,4 0 4,4 0-11,-1-1 7,0 3-5</inkml:trace>
  <inkml:trace contextRef="#ctx0" brushRef="#br0" timeOffset="251">1038 435 1755,'-24'3'11,"2"-1"1,8 2-3,2-3-5,5 0 2,-3 1-1,10-2 0,-12 3-2,12-3 0,0 0-1,0 0 8,0 0-5,0 0-2,47-3-3,-11-1-1,4 0-2</inkml:trace>
  <inkml:trace contextRef="#ctx0" brushRef="#br0" timeOffset="454">1057 440 1799,'-23'10'7,"6"-6"3,2 3 0,5-4-5,-1 0 2,5 0-3,6-3-2,-7 3 4,7-3-3,0 0 5,0 0-6,0 0 1,54-9 0,-17 3-2</inkml:trace>
  <inkml:trace contextRef="#ctx0" brushRef="#br0" timeOffset="658">1037 422 1989,'-39'10'12,"0"-2"-3,6 2 2,8-6-2,8-1 0,6 1-2,0-1-4,4-1 3,7-2-3,-6 3 0,6-3 2,0 0-3,0 0 2,49-9-1,-7 0-1,-1-2-3,9-1 3</inkml:trace>
  <inkml:trace contextRef="#ctx0" brushRef="#br0" timeOffset="9662">658 871 81,'0'0'69,"0"0"3,0 0-12,0 0 4,0 0-6,0 0-4,0 0-6,0 0-5,0 0 5,0 0 1,0 0-10,0 0 5,0 0 6,0 0 1,0 0-5,0 0-2,0 0-9,0 0 3,0 0-3,0 0 6,0 0-4,0 0-8,12-26 2,-8 21-5,-4 5 10,6-15-9,-1 9 3,-5 6-6,9-13 7,-9 7-1,0 6-4,7-12-4,-7 12 10,9-7-9,-9 7-1,3-7-5,-3 7 2,6-7-3,-6 7-6,0 0 5,0 0-5,1-10 1,-1 10-14,0 0 9,0 0 5,0 0-5,0 0-2,0 0 3,0 0-7,0 0 4,0 0 1,0 0-5,-10 34 5,6-22-5,2-1 9,-2 5 8,-2-2-6,-2 1 0,2-1-1,0 6 2,-3-2 0,2 1-1,1 3 3,-2 0 1,-1-8 1,3 8-7,-1-1 8,-3 0-6,4 1-6,-3-2-5,1 0 7,2-5-3,0 3 8,-1-4-5,4-1-3,0-3-1,0 5 1,3-4 2,-3-3-6,0-1 2,3-7 0,-5 13 4,5-13-6,0 7 6,0-7 0,0 0-1,0 0 5,0 0 1,0 0 0,20-4 2,-10-5-3,10-4 5,-4-2-4,3-2 0,4-8-2,2 4-3,-4-6 1,-2 1 2,2-1-6,0 0 0,2 3-1,-7-5 3,-1 10-1,-2-1-3,-2 1 7,-1 6 6,-1 0-5,0 1 2,-1 0-3,-3 4 2,0 0-1,-2 1-1,-3 7-4,6-12 2,-6 12-1,3-9-2,-3 9-1,3-7 2,-3 7-6,0 0 3,-15-8-1,15 8 0,-24 6-1,5 2 1,-1 0-1,-2 3 1,0 2 0,-8 2 0,-2 1-3,6 4 3,-3 1 2,8-5-1,-7 5-1,9-4-1,-1-2 1,4 5-1,5-6-3,-1-1 7,7 2 0,-3-5-4,4-2 0,1-1 4,3-7-1,3 11 6,-3-11-2,14 9 1,1-9 3,2 0 0,8-4 0,2-1-2,9-8 0,0 0-2,2-4 4,-6 2-8,1-3 6,-1 1-4,-3-1-3,-5 4 5,-5-1 0,0 2-3,-2 0 3,-7 3-4,2 0 1,-2-1 0,-4 2-1,3 2 1,-3-2 1,-4 3-2,-2 6 14,3-12-17,-3 12-2,0-11 3,0 11-2,0 0 0,-11-13 2,2 10-2,9 3 0,-23 0 1,8 3-4,-2 0 3,-7 1-3,4 2 1,-4 3 3,4-1-2,-2 3 0,3 0 0,5-3-2,1-1 3,1-1-2,6 1 1,3-2 0,3-5 6,0 0-4,0 10 5,0-10-2,15 3-1,-2-4-1,7-4 0,5-1 2,0 0-1,11-5-1,-2-2-1,1-1-4,-3 2-3,-6 1-1,-5 1 6,4-2 0</inkml:trace>
  <inkml:trace contextRef="#ctx0" brushRef="#br0" timeOffset="10539">1050 759 2152,'-33'9'-5,"8"0"3,-8-1 4,0 4-4,5-5-1,-5 5 2,8 0-3,4-2 1,0-1 0,5 1 0,5-4 6,1 0-4,4-2 5,6-4-3,-3 12-1,3-12 3,0 0 1,22 10-4,-8-8 3,8-1-3,5-2 3,12-5 2,-2 1-4,0-4-2,2 1 3,0-2-3,-7 1 2</inkml:trace>
  <inkml:trace contextRef="#ctx0" brushRef="#br0" timeOffset="10743">1050 694 2148,'-33'6'-3,"5"0"2,1 1 1,2 4 1,1-4 0,0 1 3,5 4-1,-1-1-2,8-2 1,3 0 0,3-1 0,0 1 2,5-2-1,1-7 2,7 16-1,2-8 2,2 0-3,8 0 2,3 1-2,5-3 1,9-5 1,1-1 0,4-1 1</inkml:trace>
  <inkml:trace contextRef="#ctx0" brushRef="#br0" timeOffset="10993">1060 832 2413,'-40'22'11,"9"-1"0,4 2-2,5-6 1,5-4-1,7-3 2,-2 6-3,4-6 1,5-3 1,3-7 0,0 19 2,3-12 2,8 1-2,2-3 1,10-4-5,9-1 3,10 0-4,1-11 3</inkml:trace>
  <inkml:trace contextRef="#ctx0" brushRef="#br0" timeOffset="11198">1023 875 2525,'-70'30'-3,"-2"0"-1,5 1-3,8-2 4,14-5 3,9 1-3,-3-1 1,4-3 2,9-1-4,7-4 4,8-4 0,0-2-2,6 2 4,2-1-2,3-11 1,6 18 1,1-8 0,11 0 0,6-2 1,9 1-2,6-4-1,3-3 1,7-2-4,15 0 1,0-2 0,2-2-2,-1 2-2</inkml:trace>
  <inkml:trace contextRef="#ctx0" brushRef="#br0" timeOffset="11416">1020 1458 2427,'-39'20'5,"-2"4"5,-1-4 1,9-2-2,0 3-1,11-10-1,0-1 2,8-2-4,1 0-1,4 0 2,1-5-1,8-3 2,2 13-1,-2-13 0,19 4 2,4-8-5,12-1 4,7-4-2,4 1-4,18-8-1,-2 1-6</inkml:trace>
  <inkml:trace contextRef="#ctx0" brushRef="#br0" timeOffset="11604">1034 1542 2474,'-45'18'6,"0"-3"1,5 2 2,6-3 1,2 2 1,10-4-2,2-2 0,9-3-2,0-3-1,5 1-1,6-5 7,0 10-5,0-10 2,20 0-3,8-4-1,11 0-4,7-7 0,19 2-2,-3-10-6</inkml:trace>
  <inkml:trace contextRef="#ctx0" brushRef="#br0" timeOffset="11793">1001 1531 2570,'-67'35'14,"6"-6"2,17-7 1,6-2-2,2 2-3,10-2 2,4-6-3,6-3-2,8-2 0,-1 0-2,3-4 7,6-5-8,-1 13 0,1-13 0,13 8 4,1-7-2,11-1-2,11-6 0,4 0-3,2-7 0,2 2-3,3 0 2,14-7-2,-16 0-5</inkml:trace>
  <inkml:trace contextRef="#ctx0" brushRef="#br0" timeOffset="11996">1047 1422 2518,'-63'24'-1,"7"4"1,-1 2 0,12-12 1,4 4 0,-4 1 0,9-3 1,-3-1 4,12-2-2,5-6-5,6 4 1,8-7 0,4 0 0,4-8 7,0 0-1,0 0-2,25 17 1,0-20 0,7-3-2,8-1-4,8-5 0,-2 1-6,-1-3-3,13-9-1,-9 6-2,-7-1 1,1-5 0</inkml:trace>
  <inkml:trace contextRef="#ctx0" brushRef="#br0" timeOffset="12200">1031 1277 2392,'-56'30'6,"15"-9"4,-14 10 2,2 1-1,15-10-1,2 1 1,3 1 0,5-4 1,-5 2-1,16-8 0,-2-3-2,6-1-1,4-3 2,6-2 1,3-5-2,-8 11 0,8-11 9,0 0-9,21 7 4,-6-10-1,10-1-4,13-8 0,0 0 0,1 1-2,0-5-3,6 4 0,-4-7-2,3 3-4,-6-4-1,1 3-1,-6-1 3</inkml:trace>
  <inkml:trace contextRef="#ctx0" brushRef="#br0" timeOffset="12403">1050 1383 2549,'-39'24'-3,"-19"9"-1,19-9 4,-1 1-3,-2 5 4,9-5-1,2 2 2,3-5 2,1 2-3,8-8 1,2-1 1,7-6 0,4 4 1,3-4-4,3-9 6,6 16-4,-3-10 2,7-1 1,4-3 1,8 0-1,6-2 0,16-6 1,-3 3-2,4-3-2,1-4 1,3 4 11,-4-7-16,-3 1-4</inkml:trace>
  <inkml:trace contextRef="#ctx0" brushRef="#br0" timeOffset="12590">1050 1718 2615,'-55'30'10,"16"-7"-4,3 0 4,3-3-1,5-2 4,-2 3-4,11-4-2,-3-3 0,8-1 0,2-4 0,5 0-4,1-3 5,6-6-5,0 0 3,-3 14 1,3-14 3,0 0-5,28 6 2,-8-6 0,15-4-2,1-4-1,3 0-1,6-4-1,-2 2-1,-1-1-2</inkml:trace>
  <inkml:trace contextRef="#ctx0" brushRef="#br0" timeOffset="12810">1038 1923 2793,'-37'18'3,"0"1"2,7 1 1,-3-6 0,11-1 2,-8 3-5,13-3 2,2-5 1,5-2 3,-1-2-7,3 1 0,8-5 0,-6 8 3,6-8 1,0 0 1,0 0-4,0 0 5,0 0-1,28 3-3,-6-9 2,-2 3-1,12-6-2,1 0-2,6-1-4,-3-2-4,6 3-3</inkml:trace>
  <inkml:trace contextRef="#ctx0" brushRef="#br0" timeOffset="12998">1050 2058 2733,'-36'12'-1,"-6"4"3,7-1 0,-4 0-4,6-2 7,0 0 1,11-2 0,0-2-1,8-4 0,-2 2 1,2-3-1,8 2-2,-3-3 3,9-3-3,-9 6 0,9-6 2,0 0-2,0 0 2,0 0 1,18 9-3,-18-9 2,30-4-4,-10 0 4,12 0-3,-3 1 1,1-6-1,-2 2-3,5-1-1,-1-2 2,-3 5-3,-5-1 0,1 0 0</inkml:trace>
  <inkml:trace contextRef="#ctx0" brushRef="#br0" timeOffset="13186">1057 2142 2795,'-26'5'1,"-4"6"-3,1-4 1,6 1 1,-9 3-1,-1-2 3,8-3-2,3 0 2,-1 4-1,7-5 6,-3 2-5,4 2-4,3-5 2,3-1 0,4 1 0,-4 0-1,9-4 2,-10 6-1,10-6 2,-6 3-1,6-3-1,0 0 3,0 0 0,27 9-1,-12-9-1,7-2-2,5-2-8,-5 1-4,4 0-4,1-2 3,7 0 0,-10-2 1,1 3 2,0 0-2,-1 1 2,-10-2-3,2-1 5,-7 3 1,0 3 2,-9 0 1</inkml:trace>
  <inkml:trace contextRef="#ctx0" brushRef="#br0" timeOffset="13389">1056 2216 2660,'-18'8'8,"-3"-3"-1,2 2 2,-4 0-2,-2 4 2,1-5 4,2 1-2,-1 3 1,1-2 4,0 0-6,2-1 5,7-2-2,-9 3 4,8-3-1,-2-3 0,4 2 0,4 1-2,-2-5-4,10 0 0,-12 5-1,12-5-2,-6 2-1,6-2 2,0 0 0,0 0 3,0 0-2,0 0-3,0 0-2,0 0-1,51-9-3,-24 1-1,-2 0-8,-3 2 2,14-3-5,-11 2-4,2-2 1,-1 1 5,-1-1-5,-1 4 2,1-4-1,-8 3 4,-4 1 4,0 2 0</inkml:trace>
  <inkml:trace contextRef="#ctx0" brushRef="#br0" timeOffset="13608">1056 2215 2803,'-18'0'3,"-3"1"-2,-4 6 0,-8 1 5,8-4-2,-2 1 6,1 1-3,0 2 4,0-2-2,-9 0 2,9 0-1,10-1 2,-4 1 2,7 0 0,-6-2 1,-1 0-4,8 1 1,2-2 5,10-3-9,-12 4-4,12-4-1,-5 4 4,5-4 1,0 0-2,0 0 2,33-2 2,-10-4-3,2 1-8,12-4-9,-1 1-1,1-4-6,4 1 5,-6 5-3,4-4 0,-5 4 3,-7-1 0,-1-1-1,-4 0 1</inkml:trace>
  <inkml:trace contextRef="#ctx0" brushRef="#br0" timeOffset="13812">1037 2216 2888,'-35'13'7,"-1"-4"3,4-3 0,-1 4-1,2-1 1,4-1 1,-6 4 6,8-6 0,8 1-3,-2-1 2,2-1-1,4-1-2,4-1-2,-1-1-2,10-2 1,-9 3-11,9-3-8,0 0-7,0 0-13,0 0-21,0 0-13,0 0-26,35-25-29,-15 14-18,11-9-12,2 0-5,-5-3-26,-1 1-10,-2-2-126,-1-2-340,2-2 150</inkml:trace>
  <inkml:trace contextRef="#ctx0" brushRef="#br0" timeOffset="15222">1043 139 874,'-32'10'44,"-1"0"-3,-2-3-4,-1 3 3,0-2-10,-3 2 2,3-3 1,1 1-4,-7-1 6,3 0-3,0 1 5,-2 0-3,-3 1 4,10 0 1,-2-2-1,9-3-1,5 2-4,7-1-4,0-2-3,0 1 1,5-1-4,-1-2-5,11-1-4,-11 4 4,11-4-3,-9 4-2,9-4-4,0 0 1,0 0 4,28 2-4,-9-4-1,5-2-1,13 0-4,7-2 3,0 2 3,1 0-8,4-5 3,-5 5-4,6-4 5,0 1-7,11-2 5,-14 3-3,0 0 3,0 2-2,0 0 3</inkml:trace>
  <inkml:trace contextRef="#ctx0" brushRef="#br0" timeOffset="15503">1028 190 2046,'-64'8'7,"17"-2"-4,-18 6 7,20-5 2,-19 2-6,18-4 9,1 3 9,5 0-10,2-3-6,14 1 1,-1 0 0,3 0-2,8-3 1,1 0-2,-1-1-1,10 0 0,4-2 0,0 0 1,0 0 2,0 0-4,0 0 0,37-2 3,-1 0-2,3-9-3,10 7 2,-3-6-3,21-4 0,-1 3-4,-2 1 3,0-2-5,-18 5 1,2-2-2</inkml:trace>
  <inkml:trace contextRef="#ctx0" brushRef="#br0" timeOffset="15739">1043 17 2227,'-48'6'6,"-18"11"5,18-7 4,2 2-3,5-1 1,-7-1 0,9 6 1,0-6-4,9 2-2,5-5 2,12-2-4,1-2 1,4 0-1,-2 1-1,1 0-2,9-4 1,-8 7-1,8-7 0,0 8 0,0-8-1,0 0 0,18 4 2,-1-2 0,5-5-2,3 0 1,10 0-3,2-6 1,2 3 0,3 3-5,2-2 1,-3-3-1,3 3-1,-5 0-1,-3 0-3,3-3 1</inkml:trace>
  <inkml:trace contextRef="#ctx0" brushRef="#br0" timeOffset="15957">1043 50 2310,'-45'6'6,"-19"4"-5,14-2 2,-11 4 2,-10 1 2,10 1 1,-5-2-2,2 3 2,3-1 0,11-4 1,4 0 1,-18-4-4,18 0 3,-2 2-5,5-2 5,0 3-2,8-1 5,10-2 2,3-3-7,5 0-6,5 0 1,5-2-2,1 3 2,6-4-1,0 0 7,0 0-8,19 12 2,7-10-1,12-5 1,3 3-1,9-1 2,14-3-3,5-2-8,6-4 2,1 4 0,-3-4 1,-2 0-1,1 1-2,-8 1-1,-3-2 4,-15 4 1,-1-2-2,1 4 3,-7-5-5,-3 3 6</inkml:trace>
  <inkml:trace contextRef="#ctx0" brushRef="#br0" timeOffset="16177">1060 102 2438,'-40'0'-1,"-5"1"1,-17 5-2,11-2 3,-16 2-5,-2 3 3,-5 0 3,5 3-2,-5-1 3,4-1 0,2 4-1,6-2 2,16-5 4,-4 5-2,9-5 1,2 0 1,10-3-1,7 0 1,6 2-3,-1-4-2,10 1-2,-1 2 4,8-5-6,0 0 2,0 11-1,0-11 2,20 13 0,4-6 0,11-2 1,4 0-1,3 3 4,4-4-13,2 0 4,21-2-5,-4 0 2,2-2 3,-3-4-1,2 0-1,-5 0-1,-12 2-1,-1-4-1,1-2 3,-4 2-1,-2-4 3,-1-2-1,-11 2 1,-7-1 2,-1 1 2,-10 2 2,-1 0 0</inkml:trace>
  <inkml:trace contextRef="#ctx0" brushRef="#br0" timeOffset="16396">1063 172 2457,'-13'-6'1,"-6"-2"-4,-4-1 3,-13 4-2,-2 2 2,-6 2 2,-3 0 1,-20 3 1,1 3 0,0 5-1,19-4 1,-3 2 1,4 2 3,-2 2-3,4 2 4,2 2-1,2-3-1,2-1 3,18-2-6,-3 0-2,8-1 1,5-2-3,2-1 14,8 1-10,0-7-1,0 0 1,17 16-1,2-12-2,17 0 3,0-4 2,8-2-8,6-1 1,15-2 4,2-5-2,-7 4-2,7-4-2,-21 2 3,22-5 0,-24 3-1,5-4-2,-4 0 2,1 0 0,-4 0-1,-6 1 1</inkml:trace>
  <inkml:trace contextRef="#ctx0" brushRef="#br0" timeOffset="16615">1023 71 2567,'-48'3'-2,"-19"-3"-2,21 5 0,-28 1 2,-1-2 4,3 4-2,1-3-1,1 2-2,1 2 1,2 0 5,21 0-1,-3-4 1,-1 3 0,6 2 3,2-1-3,3-2 1,14-2-3,2 3 1,8-5 3,3 0-5,2 0 1,4 0-1,6-3 3,-3 6-4,3-6 3,0 0 1,28 9 0,2-5 2,9-2-3,6-6-1,20-2-1,-17 4 2,18-4-2,5-1 1,-4-4 2,5 1-1,-3 5 1,1-3-3,-2-5-1,-7 4-1,-11 2 2,12-3 3,-14 2-3,-9 0-2,0-2 4</inkml:trace>
  <inkml:trace contextRef="#ctx0" brushRef="#br0" timeOffset="16850">1057 42 2671,'-40'-2'-1,"-5"-2"-1,-1 2 1,-1-4-1,-18 6 0,0-2 1,-4 2 4,20-3-1,-15 3-3,-6-1 0,-2 1-2,7 4 4,14-1 0,5 4 7,1-1-4,2 0 0,4 2 0,6-3-2,11 0 0,-1 0 2,10 0-3,2-2 0,2 1 2,3 2-6,-1 0 3,7-6-1,-3 8 2,3-8-2,0 0 0,13 14 3,1-10-1,8-2-2,4-1-1,9 2 1,3-6-2,-1 2 1,6-3 1,2 0-1,-6-2-1,4 2 0,5-2 2,-7-1-3,6 2 2,-6-2 1,1 3 1,-6 1-2,-3-2 1,1-1 1,-10 4 2,-2-2 0,-8 0 0,1 2 0,-5 2-1,1 0 1,-5-4-2,-6 4 3,10-2-1,-10 2 2,0 0-4,0 0 0,0 0-3,0 0 1,0 0 0,-27-19 0,11 14 1,-1 2 1,-1-1-4,-8 2 0,-10 0 1,3 0-3,-3 2 1,-3 2 1,1 0 0,-1 3 1,-3-2 1,3 0 4,1 4-5,5 2-2,-3-2 1,2-2 0,5-3 1,4 4 0,0-2 0,-2-2 0,6 1-2,0 0 6,6 0-2,5 0-2,-1 0 1,2-2 0,9-1-2,-10 2 1,10-2 0,-6 3 0,6-3-3,0 0 3,0 0-2,0 0 2,0 0 2,27 4-2,-5-1 2,3-6 3,14-1-5,1-2 1,4 1 2,-1-1 0,5 2-3,20 0 0,-7 0-1,-17 2 2,0-2 2,-2 2 0,0-4 0,-3 4 0,4-2-4,-4 4 6,0-1-3,-4-5 2,-12 5 0,1 1-2,-10-2-1,0 1 5,-7 1 1,-7 0 2,18-3-1,-18 3-1,0 0 2,2-6-3,-2 6-2,0 0 1,-30-9-1,11 6-1,-8 2 1,-8-1 0,-3 1 0,-1 0 1,-1 2-4,-2 0 5,-7-2 1,1 5-1,-1-1-2,4 1 0,0-1 1,-1 2 4,3 1 2,4-2 1,0 1-4,6 1 3,8-2-2,4 2 4,5 0-4,1-2-4,3 2 3,3-5-2,1 0 0,8-1 0,-12 6-3,12-6 1,0 0 3,0 0 0,18 15-1,5-8-2,7-4 1,5 5 1,7-6 0,4 2-2,20 1 2,1-2-4,8 0 2,-5 1 1,0-2 2,3 2-3,-4-1 4,5-1-5,-7-1-1,5 2 1</inkml:trace>
  <inkml:trace contextRef="#ctx0" brushRef="#br0" timeOffset="17632">995 233 2704,'-61'10'2,"-8"7"-2,11 3 3,-8-4 0,5 2 2,0-1-3,18-1 1,4-2-1,2 0 2,-4 1-4,7-1 0,4 0 3,8-4 1,3-2-3,5 0 0,1-1 0,7-1-2,-5-2 2,8 1 0,3-5-3,-6 10 3,6-10 2,0 0 1,11 15-1,-2-11-3,7-2 5,-2 4-3,2-4 0,12 0 1,8-1 2,6-1-1,3 1 2,4-5 2,0 2-2,0-4 3,18 2-2,-17 2 0,0-4-1,16 2-1,-5-5-16,-16 6-3,1-3 6</inkml:trace>
  <inkml:trace contextRef="#ctx0" brushRef="#br0" timeOffset="17884">1020 410 2888,'-64'6'1,"-3"0"1,16 2 1,-8 4 1,12-4-1,0 2 3,3 2-2,3-3-1,2-1 0,13 0-1,4-2-2,10-2 4,-3-2-3,6 1-1,2 0 1,7-3 5,0 0-6,0 0-3,27 13 4,11-16 1,7-1-3,21-3 4,1 0 1,8 3-6,-4-2 1,-2 1 2,-2 2-2</inkml:trace>
  <inkml:trace contextRef="#ctx0" brushRef="#br0" timeOffset="18149">1056 611 2971,'-19'14'2,"2"-2"-5,5-2 3,5-3-3,1 2 1,6-1 2,0-8 2,16 11-2,-2-9 3,14 3 0</inkml:trace>
  <inkml:trace contextRef="#ctx0" brushRef="#br0" timeOffset="19574">1034 95 917,'-29'-3'30,"-7"0"-4,1-1 0,-1-1-5,9 4 17,-12-1-12,6 2-3,-1 2-1,9-4 2,4 2-2,-1-1-1,-1 2 2,4 1-2,5-1-11,-2-1 2,1 2-7,15-2 2,-19 3-2,19-3-1,-15 1 6,15-1-1,0 0-7,0 0 7,-15 3-11,15-3 9,0 0-9,0 0 5,0 0 2,0 0-3,0 0-2,39 6 1,-23-6 0,-1 0 2,1-2-3,7-4 0,1 5 1,-2 0 6,2-2-6,0 0 1,0-2-6,2 8 8,-2-9-3,0 3-1,-2-5 2,-2 2-4,-4 4-1,-2 0 4,-1-2-4,-4 2 1,-1 0 10,-8 2-11,11-6 7,-11 6-1,0 0-3,3-8 14,-3 8-14,0 0-1,-32-6 2,12 6 3,-8 0-3,3 4-2,-10-1 3,1 2 6,-2 1-11,0-1 11,1 4-3,-7-3 1,6 2-4,-3 0 3,3-2-4,1-1 1,8 3 6,3-2-3,3-2-3,3 0 0,5-2-5,2 0 6,11-2 5,-16 5-10,16-5 11,0 0-3,-15 1-1,15-1 0,0 0-5,0 0 2,0 0-1,0 0-2,45-14-7,-30 11 3,7-3 5,2-1 0,1 1-8,-2 0-4,0 0 1,0 3-7,-7 1-1,4-2 8,-8 3 14,1-2-15,-13 3 0,19-2 1,-19 2 0,14-2 8,-14 2-11,0 0-6,12-4 4,-12 4 12,0 0-6,0 0 1,0 0-5,0 0 3,-45 6 3,26-4 5,1 0-8,-3 2 8,-2-1-8,-5 1 19,4 1-10,2-2 0,-3 1-5,-2 2 11,1 0 2,-1-4-1,2 3 2,3-2-6,-7 0-5,9 0 10,2-1 5,-3 2-2,-2-3 5,4 2 3,6 0-6,-7-2 0,2-2 2,3 2 8,0 2-16,-1-1 7,6-1 1,-5 2-9,15-3-3,-20 2-2,20-2-8,0 0-1,-15 1-7,15-1-4,0 0-17,0 0-11,-6 10-7,6-10-10,3 11-3,-3-11-29,0 0-54,8 14-165,-5-8 74</inkml:trace>
  <inkml:trace contextRef="#ctx0" brushRef="#br0" timeOffset="20539">879 1994 64,'2'-9'68,"1"3"-4,-3 6-4,8-13-4,-5 7-3,0-2 1,3 1-10,-3 0 4,-3 7-11,1-14 0,2 9-4,-3 5 0,3-12 1,-3 12-3,3-8-7,-3 8-1,0 0 9,0 0 0,0 0-4,-6-14-7,6 14-2,0 0-7,0 0 5,-19-1 11,19 1-4,-16 3-9,2 0 10,-2 0-9,-1 3-2,2-1 4,-8 1-1,0 3-9,-4-2 4,2 4-1,-6-3 0,-7 1 5,4-2-1,9 0-2,-2 4-6,0-5 9,5-1-2,-7-1 4,7-1-2,8 2-1,1-2-10,1 0 4,5-1-5,7-2 4,-11 2-1,11-2-3,0 0-2,0 0 0,0 0 6,49 0-4,-23 0-10,11-5 3,5-3-10,3 3 3,-7-1 0,1-2 2,0 0-2,-3 6-3,0-8 6,-1 5-3,-11 2-4,-1-1 16,-9 1-4,3 1-2,-8 0 0,-2 0 3,-7 2 1,14-1 9,-14 1-2,0 0 0,0 0 5,0 0-6,0 0-2,0 0 10,-36 0 1,19 1 8,-5 3-6,-5-2-1,5 1 1,0-1 3,-7 0-6,2 3 5,2-1 2,1 1-2,-1 1 0,2-2-9,7 0 4,4-1-1,2-1-4,-4 0 5,7-1-9,-2 1-5,9-2-4,-14 4 2,14-4-9,-9 5 6,9-5-7,-3 6 6,3-6 2,0 0 0,0 0-10,-3 9 3,3-9-4,0 0-1,0 0-7,0 0-7,0 0-2,0 0-19,9 9-13,-9-9-26,11 0-98,-11 0-203,0 0 91</inkml:trace>
  <inkml:trace contextRef="#ctx0" brushRef="#br0" timeOffset="21432">683 2184 80,'0'0'94,"0"0"-6,0 0-11,0 0 0,0 0-6,0 0-1,0 0 3,0 0-17,0 0-1,-15-3-5,15 3-10,0 0-4,0 0 1,0 0-4,0 0-13,0 0-12,0 0-4,0 0-7,0 0-22,0 0-2,-13 3-6,13-3-9,0 0-13,-9 3-76,9-3-142,0 0 64</inkml:trace>
  <inkml:trace contextRef="#ctx0" brushRef="#br0" timeOffset="22512">881 2549 4,'0'0'67,"12"-3"-8,-12 3 3,14 0-12,-14 0 1,0 0 3,13-2 0,-13 2-12,8-2 1,-8 2-11,0 0 12,0 0-8,0 0-1,0 0 6,12 0 3,-12 0-5,0 0 6,0 0-7,0 0 1,0 0-8,0 0 4,-29 10-9,22-7-2,-5-1 5,-1 1-5,-1 0-5,-2 0 15,-1 0 4,1 0-9,-1 0-4,3-1 3,-7 4-7,1-1 5,8-2 1,-7-2-3,0 2-1,2 1 2,-2-3 0,5 3 0,2 1-4,-1 0 4,-3 0-5,13-2-1,-8 0-6,11-3 0,-12 3-10,12-3 8,-10 2-3,10-2 3,0 0-5,-11 4 6,11-4-9,0 0 1,0 0-2,0 0 8,0 0-15,0 0 12,0 0-1,30 5-2,-16-5 5,5-4 0,3 3-2,1-3 2,1 0-9,1 3 3,0-4 2,-1 2 1,2 0-7,-4 2 3,0-4-12,-5 3 5,-1 0 4,0-2 6,-4 4-8,-1-3 6,-4 1-2,-7 2 5,15-1-2,-15 1 13,8-2-4,-8 2 1,0 0-1,0 0-1,0 0-4,0 0-5,0 0 12,0 0-11,-44-1 3,30 4 4,-3-2-2,-5 1 7,1 0-4,-1-1 3,-1 3-2,-5 1 1,4 0 2,2 1 0,-11-1 5,4 0 2,4 0 2,-2 1 0,2 1-1,4-4-3,6 2-3,2-2-4,-1 2-4,8-2 0,-4 0 3,10-3-1,-12 3-5,12-3 3,-8 3 2,8-3-9,0 0 4,0 0-1,0 0 5,17 10-8,-4-10 4,7-2-5,2-1 2,3 1 5,13-1-8,-3 0 1,0-2-4,-8 4 1,1 0-1,-6-3 0,2 1 2,-1 0-2,-7 0-2,0 1 2,1 2-2,-5-1 6,-2 1-4,1-2 5,-11 2-4,11-3 0,-11 3 2,0 0-1,0 0 0,0 0 2,0 0-6,0 0 0,0 0 9,0 0-10,0 0 4,-44 0-2,27 5 2,-4-5 4,-2 1-5,-1 5 3,1-2-1,-2-1 2,1 0 1,-1 2-2,5-1 5,-5-1 2,15 2-4,-7-2 1,5-2 0,8 3-11,4-4 13,-17 1-2,11 1-3,6-2 0,-11 4 2,11-4-3,0 0 0,0 0-1,0 0 3,-12 2-2,12-2 1,0 0 2,0 0-3,0 0-2,0 0 6,0 0-4,0 0-3,0 0-12,29 6-12,-12-9-19,-4 0-25,4 1-17,5-4-32,0-1-11,-2 0-14,-4 1-121,4-3-288,-1-2 128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5:05.21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1867 1371 122,'0'0'145,"0"0"-5,0 0-16,0 0-5,0 0-13,0 0-11,0 0-4,0 0-13,0 0-1,-30 2-10,24 4-7,-9-1 0,5 4-9,-4-3 1,-8 5-6,1 4 1,-3-2 1,-7 9 5,-3 0 3,1 3-1,-6-1 0,3 7 0,-16 6 1,16-7-1,-11 10-2,12-9 0,3-2-5,5 3-4,4 0-1,-4-1-10,13-11-2,3-3-3,-2 1-2,5-4-3,4-2-1,-1 0-2,5-2-4,0-10-4,8 15 0,1-13 3,4 3-12,1-6-10,15-5 10,6-3-18,3-6-8,1 2-1,4-5 1,-2-5 0,-4 3 4,-1-4 1,1 0 2,0-3 6,13-10-2,-13 11 3,-1-2 1,-1 1 2,-5 4-3,-1-1 5,-10 10 1,-3 0 4,-5 0 11,-2 8 2,-2-2 3,-1 2-2,0 1-3,-6 5 0,6-4-3,-6 4 5,0 0 5,0 0 1,0 0 4,-25 37 0,10-19-2,-6 10 6,-1 9-1,-4-2 0,-4 17-2,-1 4 6,0-6 3,7 5-2,-3-1 1,11-12 0,-1 0-2,1-3-5,5-1 0,6-2-7,-1-1 1,3-4-5,6-6 0,3-5-20,-2 0 5,6-2-4,2-2 3,2-5 1,5-1-3,4-2 0,3 0-3,3-8-2,10-5-9,2-2 4,1-5-12,3-7-16,11-11-6,-17 2-4,10-11 2,-1-4 2,-12-7-1,-3-3-2,-8 0 5,-3-4 4,-8 16 5,-5 1 4,-5 4 4,-1 11 12,-3 2 5,-7 3 5,1 5 3,-6 6 3,-3 0 5,-6 6 5,-1 2 0,-5 4 2,-9 4 11,0 8-1,1 3 4,-4 6 2,0 1-5,-12 16 3,8-1 1,9-5 1,-7 5 4,12-7-3,0 1 0,2-3-2,2 4-3,7-5-5,0 0 0,2-3 3,10-6-3,-1 1-5,-1-4-2,7-4 8,1 0-10,3 0-3,3-4-3,1-1 2,0-1-2,7-4 0,4-4-7,-2-2-4,-1-4-3,9-4-7,4-6 1,-1-7-9,3-4-1,-2-2 1,-4-4-6,-1-4-5,8-17-5,-7-2 2,4 2-1,-12 13 5,-4 0 4,-1 7 4,-4 3 2,-5 11 9,-2 5 14,0 2 6,-5 7 1,-2 3 3,-10 3 4,-2 7 19,-14 9 1,0 4 9,-4 4-1,-2 5-3,-10 11 2,4 1-2,4 1-2,0 5 0,-3-2 2,0 0-5,3-1-5,-4-3 0,15-6-3,0 3 0,3-5-1,4 3 3,6-5-2,5-9-8,5-1 1,1-5-4,6-2 1,6-2-2,3-3-8,6-4 0,2-2-5,7-6-6,9-8 5,4-2-16,2-9-7,16-10-4,-8-7-4,5-6-1,-1-1 1,-7-6-7,0-8 0,2 0 0,16-29-2,-26 23 0,3 4-7,16-27-3,-28 32 3,9-2 2,-17 20 6,1-1 6,-10 7 3,2 1 16,-8 9 11,2 5-1,-6 2 5,-1 2-1,-4 4 7,-5 1 5,-3 3-3,-2 2 5,-8 4-1,-1 0 3,-8 3 2,-7 4-1,0 2 4,0 0-5,-5 6-1,0 2 3,2 3 7,-4 0-7,-13 10 2,20-8 0,-1 5 4,1-1 0,0 0-3,3-1 0,0-2 5,10 2-6,3 0 0,11-6-2,2-2-2,4-4-2,7-1 2,4 0-9,-1-5 8,11 0-8,8-5-5,12-2-5,7-5-10,6-8-13,22-9-1,-1-4-10,4-7 5,31-13-18,-40 13 6,2-6 1,-4-6 5,25-22 3,-35 15-1,0-3 8,18-28-2,-29 24 3,-7 4 4,-12 0 8,-7 18 15,-3 1 6,-7 5 12,-10 9 4,-1 3 0,-10 3 0,-4 3-3,-12 2 7,-7 7 4,-6 6 2,-18 2 0,-4 10 0,-1 5-1,-2 9 1,-3 3 3,0 5 0,-24 16 0,34-11-1,-6 2-1,4-2-1,4 9 1,2-3-2,1 1 1,11-4-3,6 3 1,13-13-7,3-3-3,8-1 0,8-8 0,6 1-2,3-7-2,5-2-4,8 3 1,4-4-1,15-3-2,10-5-3,6-5-7,20-11-6,4-5-5,3-8-7,-1-4 1,29-15-5,-31 8 6,-4-3 2,20-26 6,-4-3-5,-29 17 1,-7-5-2,17-34 5,-26 27-6,-3-4 7,-3 5-1,-11 6 2,-13 14 4,-2 9 5,-7-1 5,-3 11 4,-7 4-4,-6 3 3,-4 2 1,-5 7 1,-8 1 3,-12 9 4,-4 2 0,-12 11 2,-8 8 3,-1 2-3,2 8 0,-1 8 5,11 7 3,-24 19-2,34-24-1,-4 6-3,13-5 1,-3-1 0,14-11-5,6 1-2,4-4-2,6-8 4,7-1-2,4-3-4,2 2 0,7-8 1,5-6-4,13 0 2,5-7-7,12-3-1,18-13-5,2-6-2,7-7-5,-1-3-1,-1-9-3,-1-3 2,-8-7-4,20-22-7,-29 20 0,-6-8 1,-3 0 1,-6-2 2,-3 6 3,-12 16 5,-5 7-3,-3-2 3,-9 13 3,-3 1 12,-8 3-4,-1 6 3,-6 4-1,-6 1-1,-4 3 4,-11 4-4,-8 5 1,-3 4 4,-18 4 0,1 10 2,-1 1-1,3 4 3,2 5-2,0 3 6,-2 1-3,11 3 6,-1-5-3,7 9 1,15-15-4,8 1 1,7-9-2,2 2-2,8-4-1,7-3 4,5-4-3,5-4 0,3 1-4,13-4 0,13-4-2,3-8-3,22-8-7,0-7-2,4-5-5,-2-5 2,1-2 0,-9-2 2,2-5-3,-7-4 5,-2-5-4,-6 2 1,-8-7 0,0 1 1,-3 4 2,-15 12-1,-7 5-2,-6 9 13,-5 3 5,-5 4 0,-4 4-2,-6 5 4,-10 1-4,-2 4 4,-15 6 3,1 5 3,-12 8 0,-11 7 1,-4 4 4,4 6-3,-1 0-1,0 7 0,2 4 2,0-1 4,5 1-5,3 4 1,4-3-3,16-13 3,3 3-1,7-6-2,4 5-3,9-10 0,6-5-2,3 0-1,6-6 0,3-2 0,12-6 1,7-3-3,14-8-3,21-12-3,-2-2-6,4-7 1,1-3-7,-5-1 4,0-7-3,-7-7 2,-3 2-2,-1-10 2,-6-4-4,-3-4 0,-3 1-2,-6 4 7,-5 4-4,-12 14 6,-3 5-1,-4 3 9,-4 10-6,-7 2 4,-3 5-2,2 3 5,-16 1-4,-2 6 1,-17 5-4,0 4 4,-4 5 5,-21 12 8,0 4-9,-2 9 4,-1 2 3,1 5 0,-25 18 1,30-12 0,2 0 1,1 0 7,4-1-2,2-3-4,2 1 4,19-10-1,1-5-3,11-5-2,5-4 1,4 0-5,9-10 0,4-2-1,8 2 3,10-5 1,8-7-4,9-4-1,25-10-2,7-7-10,2-8-6,-1 0 1,-2-7 5,-2-4-8,-4-2-2,1-7-2,13-24 1,-24 21 0,-6-5 1,3-3 3,-7 4-2,-6 2 1,-15 17 4,5 5 2,-10 2-2,-10 9 6,1 0 7,-8 8 1,-5 1 2,-2 1-5,-10 2 2,-5 4 1,-11 4 0,-6 8 0,-2 2 3,-7 4-2,-15 13 2,1 1 3,-3 5-5,0 5 2,-1 1 2,4 1-1,-7 6 0,8-2 1,6 2-3,-7 0 6,10-2-4,5-5-2,23-7 1,-3-6-2,15-6 1,0 1-1,9-7-3,3-2 6,9-5-3,4 1 3,11-6-7,19-6-1,2-5-1,25-14-8,3-5-7,2-2-4,-3-5-1,24-19 1,-31 15-2,-7-2-4,4-4-2,-3-6 0,-4 2 4,-8-1 1,3 5 5,-21 12 5,-3 4 1,2 3 2,-14 8 1,-4 2 10,-7 4-3,-3 5 2,-3 3 1,3 6-3,-22-7 2,-4 7-2,-14 8 7,-2 4 2,-20 7-2,1 7-2,-4 0 0,-2 5 5,-1 3 0,-1 2-4,3 3 4,2-3 0,0 5 3,-1-2 1,6 1-2,4-3 4,19-12-4,1 5 3,5-8-4,15-5-3,4-4 12,5-1-11,4-1-4,7-3 0,-5-8 0,21 10-3,6-10-9,12-4-4,4-6-7,21-10-6,-1-1-1,1-3 3,-1-2-7,1-3 1,-6 1 1,-3-3-3,-15 5 3,14-9 0,-18 9 1,0-5-3,0 3 2,-5 1 8,-4 3 2,-8 6 3,-7 1 4,-2-1 10,-8 7 0,-4 2 9,2 9-6,-14-13-1,-4 13 6,-8 1-1,-9 7 1,-10 4 2,-19 6 0,4 3 4,-1 3-3,-6 6 5,4-1-2,2 2 4,-2 3-1,5-3 0,0 0-1,0-2 1,3 4-1,16-12 1,3 3-1,2-6-1,11-6-1,3 0-1,8-2-6,4 2 4,1-6-7,5-1 3,2-5-2,0 0 1,18 4 1,4-8-4,11-2-5,5-8-4,3-3-3,4-1-3,13-5-4,-16 2 2,3 1 0,1 3 0,-10-6 6,3 6-3,-7-4-2,-5 1 5,-7 7-2,-6-1 1,-3 4 7,-5 0-2,-3-1-3,-3 3 4,0 8-2,-11-10 3,-1 6-3,-7 1 4,-8 2 1,-12 2-1,1 5 7,-3 4 0,1 3 3,-6 4 2,-11 4 2,-2 5 1,15-6 0,-11 11 2,0 1 2,1 2 0,1 3 1,14-11 0,-12 9 0,15-7-2,2-2 0,3 2 0,1 0-4,11-5 3,4-1-5,6-4 0,4-4-1,4 0 3,4-2 4,1 0-10,8-3-2,0-1 3,9-2-2,6-4 1,-2-6-8,14-4 1,0-4-5,2-2 3,1-3 3,-2-3-4,4-3-1,-9 1 5,1-3-2,-4-4 0,-4 0-3,-3-4 3,-4 5-1,-6-7 0,0 5 0,-8 5 2,-1 5-1,-1 4 2,-2 3-1,-6 1 1,0 2-1,-5 4-2,8 6 1,-19-3 0,3 4 3,-5 5 1,-11 7 2,4 7 1,-3 0-1,-2 8 4,0 3-1,-10 12 2,-2 1 2,-1 3-2,0 2 0,-1 1 3,-2 2 7,-1-2-8,0 7 0,3 0 2,-19 28-2,24-34-4,-1 0 3,12 0-1,-5-3-3,13-11-1,1-4 1,9-1-2,2-2-2,7-5 3,2-7-4,4 1 1,2-5-7,5-2 7,5-2-5,1-8 1,10-4-3,12-8 9,6-5-14,16-11 8,-1-8-10,4 0 4,0-8-9,-3-4 5,20-28 1,-22 23 0,22-25 1,-28 25 3,-2-2-2,-3 4 4,-3 5 0,-11 11 0,-4 5 1,-4 1 4,-6 13 3,-8 2 4,-2 2 6,1 1 12,-5 3-5,-1-1-4,-3 7-5,0 0 1,0 0-8,-31 3 5,8 8-4,-12 9 3,-4 2-1,-15 9 3,5 6 1,-3 4 2,-2 0-1,2 4 1,-2 2 0,3 2 2,1 0 11,1-1-10,2 0 2,1-2-2,15-13-3,1 1 1,5-4-2,5-1-4,7-7 10,2-4-14,5-3 2,5-3 1,1 2-1,7-6-5,4-4 1,7-3 4,7-7-2,12-3-2,5-7-9,15-13 0,5-5-3,-3 2 0,-3-6-3,-1-2 2,1-10-1,-9-3 1,4-4 8,19-23-2,-21 27-6,-7-2 2,-6 9 8,-11 10-8,-4 5 1,-6 12 6,-6 1 11,-2 8 1,-4 0-4,-3 4 0,0 6 0,0 0 1,-25 2-2,-8 8 2,-6 8-1,2 2 1,-17 9-3,-1 10 5,2-5-3,0 11 2,-2 0 1,0 1 0,-2-1 1,-2 6 0,1-1 2,1-1-5,5-3 4,-2-4 0,8 1-2,14-9 8,3-7-10,5-1 0,1 1 1,13-10-7,4-4 2,4 1 3,7-2-5,1-7 3,10 0 3,13-7-1,14-6 0,20-8-5,5-11-3,34-21 0,-32 15-5,34-20-4,-1-9-2,-6 2-1,1-7 0,-2 2 4,-1-4-4,-4 0 1,-6 4 3,-27 22-2,2 1 4,-8 4 4,-19 15 1,-5 3 4,-10 7 4,-6 5 8,-4 2 2,-2 3-1,-3-2-2,-3 5 2,0 0-4,-36 14 2,0 5-4,-19 9 4,-6 5-3,-5 1 0,-1 5 1,-29 19 2,4 2-5,1 2 3,25-15 0,-28 14 1,4 3-5,0-4 0,21-18 1,-28 21-1,32-21 2,-2-1-4,0 0 3,8 3-3,7-4 4,16-13-6,10 1 1,0-6-1,11-5 1,6 3 1,6-6 0,5-1-6,2-3 5,11-3-1,11-2 2,14-7-4,21-8-3,9-6-2,8-10-7,32-18 2,0-4 0,1-2-2,1-2 2,-2-4 2,2-2-5,3-5 1,-2 4-2,-1 4 3,-9 0 1,-35 17 5,4 1 7,-5 9-6,-9 6 0,-19 3 3,-5 7-3,-8 6 8,-10 0 8,-1 1 0,-5-1 8,-2 3 4,-8 3-1,0 0-2,0 0-5,0 0 2,-60 12-1,16 2 0,-22 19-3,-6 1-1,-31 14-2,2 3-1,-5-2 1,2 2-1,-4 4 4,-4 2-3,4-4 6,-4 1-1,6 5-1,6-5 2,3-2-5,30-15 15,3-1-17,10 3 11,12-15-5,7 1-7,6 1 11,11-8-14,3-2 1,8-4-4,2-2 3,4-3 0,1-7-3,18 12 0,4-10 5,17-10-5,24-5-1,10-9-1,28-14-3,5-4-1,-3-4-4,4 0 0,5-9 8,-3 0-6,4-1-7,-2-2-2,-1 7 9,-7 2-2,-28 12 4,-7 2-10,-1 5 8,-7-1 4,-21 13-2,-8 1-2,-7 6 3,-2 0 5,-8 6 0,-8-1 6,-6 4-6,0 0 8,0 0-5,0 0 3,-36 20-1,-3 0 2,-16 12 2,-9-2 3,-5 5-6,-28 16-3,29-13 10,-29 12-6,0 2 0,-2-1-3,25-17-1,-26 19 7,27-18 0,4 3-1,-2-3-1,5 7-3,3-4 3,11-2 9,3 1-9,16-11-5,3-2 7,12-5-7,2-1-3,9-6-1,2 2-1,5-4-3,0-10 8,9 11-4,10-7-5,14-8-4,6-3 2,25-12-7,3-2-1,6-8 10,36-15-11,-3-1 9,4-6-15,1 0 12,-1 1-20,0-3-6,5-8 5,2 8-4,-11-6-1,-5 1 4,-31 20 0,-1 4 6,-8 8 3,-21 8 2,-4 7 0,-17 2 9,-4 4 12,-4-1 5,-8 2 6,-3 4 2,0 0-3,0 0-5,-72 18 5,11 4 6,-5 3 1,-5 5-4,-32 15 8,33-11 0,-41 13-1,7 4 1,-1-2 2,3-3 1,-6 4-7,2 0 2,-3 1-2,1 1-6,5-1 0,-3-1 4,0-2-1,4 1-6,38-12-2,-1-2 0,5 1 7,8-6-5,18-5 2,5-5-6,10-2-3,5-2-2,7-5 7,2 1-6,5-3 4,0-9 1,17 11-3,8-9-2,16-10 2,27-9-6,11-8 0,35-16-2,-1-8-1,3-2-5,5-2-4,-2-12-6,8-2 0,-3-1-6,0 4 1,-5 1-3,-3 4 0,-16 8 3,-31 19 5,-5 3 2,-21 11 1,-6 1 3,-2 1-2,-16 7 6,-4 5 5,-2-2 8,-5 1 0,-5 1-1,-3 4 2,0 0-1,0 0 1,-27-2-3,-6 12 1,-6 6 2,-25 9 2,-1-1 0,-4 7-4,-5 1 3,-29 13-2,28-10 5,-29 17-3,5-3-1,25-14 2,1-1 1,-23 19 1,28-13 3,2-2 4,2 2-5,6-2 5,5-2-9,15-7 8,0-1-9,9 0 4,2-4-3,6 0 1,6-5 1,4-6-6,4-2-2,4-5 2,3 4 0,0-10-3,12 6 2,3-7 1,18-9-3,5-7-4,21-16-6,5 1-9,4-5-3,35-28 5,-1 0-1,-5-6-10,0 0-7,-6 5-5,0-2 4,-32 17 4,25-16 4,-32 20 5,-7 4 2,-20 13 7,-3 4 3,-11 9 11,-10 3 0,-2 0 10,-8 2-10,-9 4 0,-9 2 2,-13 6-1,-24 7 4,-8 6 0,4 7-1,-7 6 2,-32 17 3,32-8 4,-28 16-7,6 1 3,26-13 14,-29 22-10,9-4 6,-5 4-7,32-17-1,-25 21 0,27-20-4,3 4 6,4-2-4,2-1 10,1-1-12,19-8-1,4-5-2,2-2-1,4-2 2,5 0-1,8-10-2,7-2-3,6-5 4,2-1 0,8-2 1,9-4-3,4-6 9,18-5-10,18-11-5,3-4 2,-1-5-4,6-8 1,3 0-2,18-23 0,-29 15-2,0-3-6,-4-7 3,21-23-2,-31 20 2,-5 4 4,-4 4 1,-10 14-3,-4 0 5,-4 5-1,-9 11 4,-2-2 1,-7 7 2,0 1-2,-6 4 4,3 8-3,-13-15 3,-4 11-1,-4 7-3,-7-1 3,-9 12-2,-5 3 0,-18 8 0,2 8-2,-6 4 5,0 5-4,-26 24 14,7 4-10,28-20 2,-3 2-1,4 3 3,-1-2 1,-2 2 1,-1-1-4,9-5 4,4-2-3,12-12 0,3-3 2,6 0-1,5-5 2,6-4-3,4-4 0,3-4 0,4-1-4,2-5 5,3-2-3,5-1 2,1 0 4,4-5-3,8-2-4,1-5 4,11-8-3,4-6 1,-2-3-4,12-17 2,3 0-8,-4-10 5,0-4-5,-3-1-2,1-6-3,-1-2 1,-3 2 0,2 2-6,-6-2 5,-1 4 2,-11 18 1,2 3-1,-5 2 2,-7 3 1,-6 8 5,-4 5-1,1-2 1,-8 4-4,-2 2 6,-4 1 4,-2-1-7,-9 3 5,-1 0-2,-1 4 0,-3 3 0,-11 4-1,0 1 11,0 11-10,-4 4 4,1 4 11,-15 15-5,2 12 5,0 3 4,6 9-1,-20 24 2,24-24-1,1 3 0,5 1 2,-3 2 3,3-2-10,3 3-1,5-5-1,3-4 0,2 0 0,10-18-3,1 1-3,3-3 2,2-1-2,4-5 1,3 1 0,0-7-1,1-3 1,2-3-3,-1-3 1,4-6 0,0 0-1,-2-6-3,-4-4-3,19 3 4,-19-3-3,33-16 3,-10 5 0,2-13-1,6-5 2,-1-8-4,12-15-2,-2-5 1,-1-4-5,16-31-1,-4-1-4,-18 26-3,11-32 4,0-1-13,-6 0 0,-15 31 2,7 0 4,-8 8 1,-4 19 1,-3 7 2,-6 3 6,-2 10-1,-2 6 4,-4 3 3,4 4 6,-5 2-5,0 7 2,0 0-1,0 0-2,0 0 1,-27 30 7,7-4 0,1 10 2,0 2 3,-10 17-1,2 2 3,7 3 2,-10-1-2,0 2 8,-3-2-9,2 3-4,-2 0 4,-3-3 1,0 2-4,-1 1 5,0-5-5,1 1 3,-1-4 0,2 0-5,10-16-3,-8 12 4,6 1-1,7-16 1,3-4 0,4 1-4,2-12-3,4-1 0,-1-4-1,7-5-1,1-3 0,0-7 8,12 4-9,10-12 3,1-4-5,14-17 1,27-18-1,-4 2-4,-2-6-4,-3-5 1,24-23-2,-12-4 2,-22 26 1,3-4 0,-2 2-1,-3 2-1,-4 6 5,-9 17-2,-2-3 3,-3 6 3,-5 3-1,-5 8 1,1 3-1,-7 5 1,-2-1 1,2 2-1,-1 6 2,-4 0 4,-4 5-2,9-11-1,-7 6-1,-2 5 0,0 0 0,0 0-2,0 0 5,-17 32-5,-2-5 9,0 3-5,-5 7-3,1 1 4,-9 15-1,0-2 2,1 1-2,4-15 2,3 0-3,0 5 3,5-7-2,1 3 4,5-7-1,-2-3 0,10-7-1,1-3-4,1-4 3,4-2-2,1-1-2,-1-3 5,7 0 0,1-4 1,1 0-3,7-2 0,5-8-1,9-9 4,6 0-5,2-7-2,2-3 3,11-11-4,3-2-2,-10-4-1,1 1-2,-4-6 1,-5-4 3,0 4 3,-14 12-4,-1 3 3,-9 11 3,-4 2 1,5 3 0,-7 6 6,-1 2 0,-3 2 4,-3 6 3,0-6-8,0 6 0,0 0-1,-22 13 4,2 2-3,-11 9 5,4 5 0,-6 2 1,1 0-5,-7 16 1,8-11 5,-13 10-5,16-10-2,-9 11 6,-2-2-7,9-11 3,3-3 1,2 0-2,5-3-3,4 0 2,4-9-3,5-7-1,-1 2 3,5-1-1,3 0-2,0-4 2,3-1-2,-3-8-1,9 8 1,-1-6 1,2-1 9,-10-1-8,33-10 0,-11 0-1,10-4-7,6-3 2,3-6-11,14-10 3,1-3 7,9-7-14,-3-6 3,32-18-6,-7 2-2,2-6 1,1 1-2,-2-2-1,-27 25 5,36-18-3,-32 21 4,2 5 1,2 0 4,-8 5 1,2-1 1,-5 7-4,-15 9 7,-5 0-3,0 4 4,-5 4 0,-11-1 1,-2 4 0,-7 2 6,-1 2-4,-4 2 5,-1-2 2,-7 4 1,0 0 1,0 0-2,0 0 4,-19 28-6,-8-3 10,0 0-3,-4 4 4,-10 0-1,4 1 1,-12 7-2,-2 2 1,1-1 0,2-1 0,9-7 1,-13 5-4,15-6 3,2-1-2,1 2 0,0-3 2,4 1-2,2-5-1,8-5-2,4-2 2,5-4-3,1-1-3,2-3 5,5 0-3,-3-1 11,6-7-11,0 0 0,9 13 0,0-9-1,2-2-1,2-2-1,10-2 2,0-4-2,12 1-2,1-6-2,2 0-2,12-4-1,8-8-7,0 0-1,1-2-4,4-6-2,-3 4 0,-2-4 1,-3-1 0,-16 8-2,0-2 7,-7 3 3,-2 1 0,-12 8 0,-4-1 6,-5 1 8,-2 4 8,-4 3 1,-3 7 2,0 0-1,-19-13-3,5 15 7,-20 4 3,0 9 7,-4 0-3,0 5 1,-4-1-1,-1 5-5,-10 7 4,15-4 1,-4 1-3,3 0-4,0-2 3,3 1-7,1 1 0,-1-1 4,6-3-3,5 0-2,5-7 0,4-3-2,0 2 0,5-6-4,2-2-3,3 1 3,2-1 2,4-8 0,0 0-2,12 6 3,-12-6-4,34-11 2,-1 1-2,0-6 1,2-2-1,3-2-7,2-1 1,-1-1-3,2 4 7,-2-3-12,3-4 0,-2 3 0,-3 2 2,-2-2-4,-4 2 2,-3 3 2,-4 4 3,-15 3 3,2 3-2,-5 1 8,-5 2-9,-1 4 1,0 0-2,0 0 2,-34 4-1,11 6 0,-18 9 4,-3 3 2,-9 12-4,-5-2 6,1 1-4,3 1 2,-1 2 5,3-2 0,9-9 0,1 1 4,5-2-5,-1-3-1,7-2 2,-2 2-1,11-8 0,1-2-4,9-3 2,-3-1 0,3-1-5,6-3 3,6-3 2,0 0 2,0 0 0,0 0-6,40-19 1,-8 2 3,4-5-3,-1-2 0,4-1-6,13-8 0,-16 8-1,3-3 3,0 0 0,-4 0-2,1 1 2,-1 1-2,-4 1-2,-3 1 1,-8 7 5,-5 1 1,-4 4 2,-3 2 0,-1-2 6,-4 4-5,0 2 3,-3 6-3,0 0 6,-18-12-2,1 12-5,-9 3 1,-8 6 1,-3 3 6,-2 5 0,-3 2 1,-3 0-1,-11 13 0,14-9 1,0 1 1,-12 9 7,14-8 7,4 0-9,2-2 0,0 1-3,-1-4 4,6-3-12,9-1 10,7-5-4,1-4-3,4-1-2,2 0 0,6-6-4,0 0-1,0 0-4,0 0-2,45-15-19,-12-6-12,3-5-9,16-10-11,-3-2-11,-1-4-12,-6 1-16,-1-4-17,0-7-17,-7 0-23,-4-5-2,3-5-16,8-31-21,-21 29-8,5-9-22,-5 2-148,-6-38-398,1 36 177</inkml:trace>
  <inkml:trace contextRef="#ctx0" brushRef="#br0" timeOffset="13180">1424 469 77,'0'0'100,"8"-8"-4,-8 8-9,7-6 9,-7 6-6,6-4-6,-6 4-1,0 0-8,10-6 6,-10 6-6,0 0 5,0 0-13,0 0-1,0 0-2,0 0-10,0 0-5,0 0-3,0 0-5,-31 1 2,18 2-9,-1 0 4,-11 3-8,1 0 3,3 5-6,-4-3 2,-6 4-3,8-5 0,-4 0 2,3 1-2,1 0-1,-3 1-2,-1-1 4,8-2 12,-6 2-10,4-4 2,4 0-2,2 2-5,4-1-1,0-2 1,2 0-5,9-3-5,-15 3 0,11-2-1,4-1-1,0 0 0,0 0-2,0 0 2,0 0-3,0 0-1,0 0-2,34-6-6,-22 1-3,6-5 5,0 2-7,3-2 5,1 0-3,-3-4-2,2 4 1,0 1-1,0-1 3,-2 0 2,-5 2-3,-1 2 6,4-3-5,-10 3 4,1 1 2,1 2 10,-5-1 6,-4 4-1,9-6 13,-9 6-11,0 0-3,7-7-4,-7 7-2,0 0 0,0 0-1,0 0 2,-31 0 1,31 0-3,-22 5-2,8 0 0,-2 0 0,-2-1-2,2 0-3,-4 2 2,4-3 1,-5 5 0,3-4 4,-3 3 0,9-2-3,-6-3 0,5 4 1,2-3-1,3 0-4,8-3 1,-14 4-1,14-4-5,-9 6 5,9-6-2,0 0 5,0 0-6,0 0-1,0 0 0,0 0-2,0 0-2,39-1-2,-27 0 1,4-3-1,-1 2-1,0-4-2,7-2 1,-1 1 4,2 2-4,1-1 2,-4-3 1,4 1-1,0 0 2,-4 2-1,-1-3 0,6 2 2,-8 1 1,-1 0 0,3-3 0,-4 3 2,-3 0-1,-3 4 1,2-3 4,-2 4 2,-9 1 3,13-6 1,-13 6 5,6-4-4,-6 4 0,0 0 0,0 0-2,0 0-3,0 0-3,0 0 3,-36 11 1,24-6-2,-1 2 7,-3-4-12,2 3 2,-5 1-1,-4-1 0,8-2 1,-2 4-2,0-4 3,4 2-4,-2-2 2,3 0-1,0 1 0,6-4 1,-3 2-1,9-3-1,-13 5 6,13-5-13,-6 3 2,6-3-2,0 0 3,0 0 0,0 0-2,0 0 0,0 0 0,0 0-4,38-12 2,-21 7-3,-1 1-4,-1-2 3,2 0 2,3 0-2,1 0 5,2 0 0,-2-3 2,-1 0-1,-3 3 2,-1 0 2,-1 2 0,0-2-2,-2 1 1,1 1 4,-4 2-1,-1 0 2,0-1-4,-3 0 9,-6 3 1,14-6 5,-14 6 2,7-1 2,-7 1-4,0 0-1,0 0-3,0 0 1,0 0-2,0 0-2,0 0 2,0 0-3,0 0 0,-37 10 0,25-5 5,-2-1-3,0-2-4,3 3 3,-2 0 0,-1 0-4,1-2-1,1 1 0,-2 2 10,8-1-8,-2-2 0,8-3 1,-8 5-1,8-5-1,-12 2 1,12-2-1,0 0-2,0 0 3,0 0-2,0 0-2,0 0 2,0 0-1,0 0 1,0 0 1,28-10 2,-14 7-5,-1-2 5,1 2-2,4-1-1,-2 0 2,-6-2-3,8 3 1,-3-2 0,2 1-1,-2 0 2,1 0-2,6-4 2,-8 2-4,1 0 4,0 1-1,0 0 4,1 1-6,-6-2 2,2 1 1,2-1 1,-11 6 1,6-4 2,-9 4 1,10-4-3,-10 4 0,0 0-3,0 0 2,0 0 0,0 0-3,0 0 2,0 0-1,-30-4 2,30 4 1,-25 7-2,13-2-1,-4-1 0,2-2-2,-1 3 2,0 0-3,2-1 2,4 2 7,-3-3-7,12-3 0,-15 4 1,15-4 0,-10 4 0,10-4-1,-9 2-4,9-2 2,0 0 1,0 0 2,0 0 0,0 0-3,0 0 3,0 0 0,0 0 0,0 0 0,40-9-2,-28 3-3,4 2 1,1-2-1,-1 0-2,4-2 1,0-2 1,-2 4 3,-1-2-2,2-1 2,1-1-1,-1 0 0,-3 4-3,4-4 11,-7 4-6,1-2 0,0 2-2,0-2 6,-5 2 0,1 2-1,-5-2 9,-5 6 1,12-3 4,-5 0 5,-7 3 1,5-5-7,-5 5-3,0 0-2,0 0-2,0 0-2,0 0 1,-26-2 1,26 2 0,-22 2-6,8 0 1,0 2 2,0 0-2,2 0 7,-3 0-10,2 1 0,1-1 1,1-1-1,6-2 4,-6 4-4,11-5 5,-16 4-6,16-4 0,-9 5-2,9-5 1,-6 1-3,6-1-2,0 0 0,0 0 1,0 0-1,0 0-3,0 0 1,0 0 3,0 0-1,0 0 0,0 0-2,22-15 2,-13 11-1,2-2 1,2 0-2,-6 1 9,5 0 0,0 0-9,2-1 4,-4 1-1,2 0-1,1-1 3,-2 1 4,-2-1-5,1 0 4,-1-1 1,-1 4-4,-8 3 3,10-4 0,-10 4 1,0 0 0,6-5-1,-6 5 3,0 0-5,0 0 0,0 0 2,0 0 2,0 0-3,0 0-1,0 0 0,-34 7 3,25-2-1,3-2-1,6-3-1,-17 7 5,12-4-4,-4 2 2,9-5-1,-12 6-1,7 0-2,5-6 0,-10 4 4,10-4 0,0 0 0,-11 2-3,11-2 6,0 0-6,0 0 0,-6 4 3,6-4-5,0 0 4,0 0-1,0 0 2,0 0-3,0 0 4,0 0-3,0 0 2,0 0 0,0 0-1,0 0 0,26-16-4,-19 11-2,2 0 0,-1 1 1,3 0 8,-3 1-7,1-3 0,-6 2 0,-3 4 6,13-6-1,-13 6-2,8-3 2,-8 3-2,0 0 1,0 0 0,0 0-4,0 0 3,0 0 0,0 0-2,0 0-1,-36 3 4,23 0-3,-1 1 4,4 1 2,-4-1-4,2-1 1,0 1 3,5 0-4,-5-2 1,5 1-1,7-3 2,-17 5-1,8 1 1,9-6 0,-9 2-2,9-2-1,-4 4 0,4-4 0,0 0-2,-11 4-1,11-4 4,0 0 1,0 0 2,0 0 0,0 0-1,0 0 1,0 0-2,30-14 0,-18 12-2,-1-3-1,-1 0 3,-1 1 3,4-2-4,-4 2 1,5-3-2,-5 1 4,-5 3-1,5 0-3,-1-1 5,-8 4-2,8-4 0,-8 4 2,9-4 0,-9 4 0,0 0 4,8-10-5,-8 10 2,0 0-2,0 0 2,0 0 0,0 0-1,0 0 0,0 0-1,0 0 3,0 0-3,-30 14 1,21-10-2,9-4 1,-13 4-3,4-1 6,9-3-5,-12 4 3,7-1-1,5-3 0,-12 8 1,8-6-5,4-2 12,0 0-8,-13 3 0,13-3-3,0 0-2,0 0 3,-6 6 2,6-6-3,0 0-1,0 0 4,0 0 2,0 0 0,0 0-2,0 0-1,0 0 1,28-13-2,-21 10 1,-7 3 1,12-9 0,-4 5 0,-2 1-1,-6 3 1,7-5 0,-7 5 2,9-10-2,-9 10 0,0 0 2,8-1-2,-8 1 2,0 0 3,0 0-3,0 0-1,0 0-2,0 0 3,0 0-6,0 0 6,0 0-1,0 0-4,0 0 7,0 0-5,-26 11-1,26-11 1,-10 4-1,10-4-1,-9 4 4,9-4-2,-9 4 2,9-4-4,0 0 2,-8 5-1,8-5-1,0 0-1,-4 4 0,4-4 3,0 0-2,0 0-1,0 0 0,0 0-3,0 0 6,0 0 3,0 0-3,0 0-5,0 0 4,25-9-1,-25 9-2,14-7 2,-10 6 2,-4 1-3,12-4 3,-12 4-2,9-8-1,-9 8 3,8-3 0,-8 3-1,0 0-1,5-5 2,-5 5-3,0 0 3,0 0 0,0 0 0,0 0 1,0 0-2,0 0-1,0 0 4,0 0-3,0 0-1,0 0 2,0 0 0,0 0 6,0 0-9,0 0 6,0 0-5,0 0 1,-22 16-1,22-16 0,0 0 5,-6 5-4,6-5-3,0 0 3,0 0 0,0 0-2,0 0 5,0 0-9,-6 5 1,6-5 1,0 0 4,0 0-2,0 0 1,0 0 2,0 0-4,0 0 7,0 0 0,0 0-6,0 0 6,0 0-4,0 0-1,0 0 4,23-14 0,-23 14 2,0 0-1,0 0-3,0 0 1,0 0 1,6-8 3,-6 8-4,0 0-1,0 0 3,0 0-6,0 0 1,0 0 1,0 0 1,0 0-1,0 0 1,-24-4-2,24 4 2,0 0 0,-17 5 0,17-5 0,0 0-3,-12 0-1,12 0 12,0 0-11,-9 3 2,9-3-1,0 0 0,-7 6 4,7-6-5,-6 4 0,6-4-2,0 0 2,0 0 1,0 0 0,-6 9 1,6-9 0,0 0-1,-6 7 2,6-7 2,0 0-2,-4 10 0,4-10 0,-5 6 0,5-6-3,0 0 3,-10 6-1,10-6 5,-5 5-3,5-5 0,0 0 3,-7 7-5,7-7 2,0 0 1,-9 5 0,9-5-3,0 0 3,0 0 1,0 0 0,0 0-3,0 0-3,0 0 6,-9 5-3,9-5 0,0 0 0,0 0 3,0 0-4,0 0 2,0 0-2,0 0 5,0 0-2,0 0-2,0 0 2,0 0-2,0 0 0,0 0 4,0 0-4,0 0 7,0 0-6,19-22 2,-19 22-1,0 0-3,2-7 2,-2 7 1,0 0-2,7-6 7,-7 6-9,0 0 5,0 0-3,0 0 3,0 0-1,0 0 1,0 0 5,0 0-6,0 0 1,0 0 0,0 0-2,0 0 2,0 0-5,0 0 1,0 0 1,0 0 0,0 0 0,0 0-1,0 0-1,0 0 1,-25 13 0,25-13 0,-8 6-1,8-6 1,-4 6 3,4-6-1,-5 7-2,5-7 1,0 0-4,0 0 4,-9 6-3,9-6 3,0 0-1,0 0-1,0 0-1,-4 8 4,4-8-1,0 0 3,0 0-4,0 0-2,0 0 3,0 0 3,0 0-3,0 0 3,0 0 0,0 0 0,0 0 2,0 0-3,0 0-2,0 0 3,0 0-2,0 0 1,25-16 0,-14 6-2,-4 4-1,2 2 2,-4-2-2,2 2 1,4-2 2,-7 2-1,-4 4 0,12-9 0,-9 5 1,-3 4 0,0 0 0,9-8-2,-9 8 0,7-4 0,-7 4 1,0 0 1,0 0-2,0 0 2,0 0-5,0 0 4,0 0-5,0 0 2,0 0 9,0 0-8,0 0 1,0 0-1,0 0 1,-22 19-1,22-19 2,-12 4 0,5 1 0,1-1-1,-2 0 2,-1 2-3,5 0 1,-5 0 2,-2 1-1,2 2-1,-3-2 2,3 1 6,-2-4-8,-1 5 0,1-2 1,-1-1 1,0 0 3,3-2-6,-1 2 5,10-6-5,-9 5 1,9-5-2,-6 6 6,6-6-5,0 0 3,0 0 3,0 0-4,0 0 1,0 0 1,0 0-3,0 0 0,31-22 1,-23 17 1,4-4-3,-2 2-1,-1-2 2,2 4 0,-5-1 0,1 1 1,-1 0 1,-2-1 0,-4 6-1,12-10 1,-12 10-1,5-7 0,-5 7 2,6-4 3,-6 4-1,0 0 2,9-9 0,-9 9 0,0 0-6,0 0 1,0 0 1,0 0 1,0 0-3,0 0-2,-27-1 1,27 1-2,-12 6 1,2-4 3,1 3 0,-2 1-1,2 0-1,2 1 5,-5 2-3,0-3 0,3 0 1,1 2 0,1-2 1,-3 0-2,4 0-2,-2 1 10,2-3-11,6-4 2,-12 10 3,11-6-5,1-4 2,-9 8-2,9-8 0,-3 6 3,3-6-1,0 0 0,-6 7 2,6-7-1,-8 5 2,8-5 0,0 0-1,0 0-3,0 0 0,-6 6 3,6-6 2,0 0-1,0 0-1,0 0 0,0 0-4,0 0-4,0 0-2,29-20-1,-19 14-1,2-4-1,2 8 0,-4-4 2,-7 0-3,4 3 5,-7 3 1,12-7 2,-4 4 1,-8 3 7,0 0-1,12-5 6,-12 5 0,0 0 0,0 0 3,0 0-8,0 0 2,0 0-2,0 0 1,0 0 0,-35 6 0,28-3-4,-8 0 6,2 3-4,-1-2-2,2 0 2,-6 2 0,5 2 0,0-4-4,-8 4 2,7-3 0,-2 2 2,1-1-2,-3 2-2,5-5 0,1 5 1,-2-2-4,5 0 1,-1-3 4,2 2-3,2-3 2,6-2-4,-14 4 3,14-4 3,-8 4-3,8-4 2,0 0-3,-6 4 2,6-4 0,0 0 2,0 0-2,0 0-2,0 0 1,0 0 0,30-14 0,-17 10-3,-4 0 0,2-3 0,1 2 1,-2-1 1,2 2-1,-3 1-1,1-3 6,-2 2-7,1 1 3,-9 3 0,10-3 4,-10 3-4,9-3 0,-9 3 3,6-4 1,-6 4-1,0 0 4,0 0-1,0 0-1,0 0 0,0 0-1,0 0-1,0 0 0,0 0 1,0 0 1,-40 11 0,31-6-4,-1-2-1,-4 1 2,4 1-1,-5-4 2,1 6-3,1-2 2,3 0 0,-4 0-1,5 0 2,-6-3 2,0 2-2,3-2-2,-1 4 2,-2 0 1,2 0-5,2-1 5,-4-1 3,3 0-5,3 2 1,2-4-2,7-2 0,-12 4-1,12-4 1,-10 6-2,10-6 2,-6 0-6,6 0 1,0 0-1,0 0 3,0 0 2,0 0 0,0 0-3,0 0-1,28-12-3,-21 9 1,5-4 5,2 3-3,-4 2 1,-1-1 2,5-3-2,-8 3 2,4-2-1,-1 3 1,-9 2 2,10-6-1,-10 6 0,9-4 0,-9 4 1,0 0 2,8-5 3,-8 5 4,0 0-2,7-3 0,-7 3 2,0 0-5,0 0 3,0 0-1,0 0-4,0 0 4,0 0-4,-30 6 2,30-6-5,-13 6 5,1-5 0,2 2-6,-1 0 4,-1 2-3,2-1 4,1-3-1,9-1 1,-15 5 0,6-5-2,9 0-1,-18 4-1,14-3 4,4-1-1,-12 2-3,12-2 0,0 0-2,-8 4 3,8-4 0,0 0 4,0 0-4,0 0 0,0 0 1,0 0-3,36-2 4,-24-3-2,3 2-3,0 0-2,-2 0 4,1 0-1,-4 1 0,-2 0-3,-8 2-3,14-2-8,-14 2-6,12-1-11,-12 1-11,0 0-3,0 0-18,0 0-6,0 0-38,0 0-32,0 0-24,0 0-166,-29 22-358,23-19 158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5:13.22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1094 87 59,'6'-4'110,"-6"4"-7,0 0-1,0 0-3,0 0-5,0 0 5,0 0-2,0 0-6,0 0-6,0 0-4,0 0-2,0 0-9,0 0 1,-28 7-8,28-7-4,-16 3 3,1-3 3,3 3-3,-6 0-3,2-2-3,-5 1-1,-5 2-7,1-1 2,-3 2-1,-5-1-4,7-2-2,-2 2-1,-6-2-3,-2 2-4,6 0 0,-3 0-3,8-1-4,-3 1 0,4 1 12,-2-4-4,4 4-4,0-1 2,5-1-6,-2 0-4,4 1-2,3-1-2,-3 0-5,6-2 2,9-1-6,-15 4 1,15-4-4,-10 2-2,10-2 2,0 0-2,-5 4 2,5-4-2,0 0 0,0 0 2,0 0-3,0 0 1,36 4 0,-19-8 0,6 0-2,4-2 3,6 0-4,6 0-1,-5-3-1,5 1-1,1 1-3,-1-4 6,-3 1-2,3 4 0,-4-4-1,0 3 0,-8 0-2,-1 1 4,7 0 0,-4 2 0,-7 1 1,-6-3 0,-2 3 0,-1 0 9,-1 1 3,-12 2 7,11-2 6,-11 2 4,8-2 3,-8 2-5,0 0-4,0 0-4,0 0 5,0 0-8,-41 2-3,17 0-1,-2 3-2,1-4 1,-11 7 5,-2-4-9,2 2-1,-3 3 0,-7-3 0,3 1 0,-2-1 1,-4-1 2,-1-1 8,0 0-7,2 2-1,-3 1 0,5-1 3,0-2 4,4 2-3,3 0-3,3-2 4,13 0 1,0-2-2,7 1 0,4-3-6,3 1-2,1 1 1,8-2-1,-9 3-1,9-3-2,0 0-1,0 0 1,0 0 2,0 0-1,33-1 0,-10-4 1,12-4-1,6 2 1,3 0-7,-2-2-1,1-3 2,1 2 1,3 2-2,0-3 0,2 2 4,-7-2-5,4 3 1,-4-2-3,1 2 6,-4-3-6,-1 2 3,-15 4 2,1 0-1,1 0 0,-13 3 1,-2 0-2,-4 1 5,3-2 9,-9 3 2,11-6-1,-11 6-1,0 0-1,0 0-1,0 0-3,0 0 0,-42-4-2,18 6 0,-1-2-4,-8 4 6,-3 2-5,0-4 0,-1 2-2,-3-2 4,-2 3-3,-1-1-1,0 2 0,-1-3 1,0 1-1,-1-1 1,0 1 1,0 2 2,4-2-4,0 2-4,9 0 7,6-2-5,-1 1-1,6-2 7,5 1-3,-2-1 2,6 2-3,-1-1 1,4-1-3,-2-1-3,11-2-2,-10 6 7,10-6-5,-4 6 3,4-6-3,0 0 1,0 0 6,14 8-6,1-8-1,3-3 1,6-2 0,0 1 1,13-2-1,-4 2 1,0-2-3,1 0 5,-1-3-3,-9 5 1,3-4-2,-6 2 1,-7 2 4,1 0-1,-6 2-2,2-2 2,-5 2-1,-6 2 0,10-8 4,-10 8 0,0 0-1,0-10-5,0 10 0,0 0 1,-28-7-3,14 5 4,-8 1 0,0 2 3,-2-1-7,-3 2 4,0-1-2,-1 4 2,2-1-2,0 1 5,0 0-6,-2 1 1,-3 3 0,7-1 1,1 4 0,8-6 1,4 3-2,-4 1 1,3-1-3,1 0 3,5-2 0,3 0-2,0 1 5,3-8-3,-1 13-1,1-13 1,3 12-2,1-6 3,4-1 3,5 1-3,-1-3-2,1-1 1,11 4 1,-1-2 0,5-2 3,8-3-2,-2-2-1,5 1 3,-3 0-3,-2-2-1,2 2 5,0-1-1,-1 0-4,0 1-2,0 1 4,-8 0-2,-3 1 1,0 1-1,-9-2 1,0 2-2,-2-2 0,-4 1 4,-9 0-1,15-2 2,-15 2 3,12 2-5,-12-2 2,0 0-1,0 0-2,0 0 3,0 0-1,0 0-3,-48 7 0,28-2 1,-6-1 0,1 0 2,-10 2-1,9-3 1,-1 1-1,-6 1-2,8 0 2,1 0-3,-2 0 1,3 0 1,-1 0 0,7-1 6,1 0-8,4-2 0,-1 4-1,4-4 2,3 2-3,6-4 2,-14 4-3,14-4 3,-6 4 1,6-4-1,0 0 1,0 0-2,0 0 3,0 0 3,14 16-2,-4-13 3,2-1-2,6-1-1,-3 0 2,7-1 0,5 0-3,-2 0-2,1-1 1,13-3 2,-5 1 1,2-3-2,4 3 1,-4-3-1,1 2-2,0 0 7,-2-2-6,-9-2 1,1 4 0,0 0 0,-5 0 5,-7 3-5,2-2-1,-2 1 2,-6 1 0,0 0 1,-9 1 4,13-3-2,-13 3 0,0 0 3,0 0-2,0 0-3,0 0 3,-30 9-1,14-5 1,-2 0 0,-3 0-5,-6 0 2,0 2 3,-1-2-8,-5 2 2,-3 0 2,11-2 0,0 2 0,-11 0-2,3-1-1,11-1 3,-2-2 4,10 1-5,1 0 1,3 0-2,1-2 0,9-1 2,-14 2 1,14-2-4,-10 4 0,10-4 2,0 0 0,0 0-2,0 0 1,0 0-1,33-6 1,-17 4 1,3 0 2,-4 0-4,11 0 2,-3 2 0,3-3 3,-2 2 0,3 1-4,-2 0 2,-3-2-3,5 0 1,-5 4 4,2-5-4,0 3 4,0-1-2,0-1-3,0 4-1,-3-4 2,3 2 3,-4 0 1,3-3-3,-1 2 0,1-2-3,0 0 5,4-2-7,-3 1 7,3 1 4,0 2-6,-2-1-2,-4 0 2,3 2 0,-8 0 1,-2-4-2,-1 2 1,-4 2-5,-9 0 5,13-2-1,-4 2-1,-9 0-1,0 0 0,14 0 2,-14 0 2,0 0-3,10 2 9,-10-2-11,0 0 3,0 0 1,0 0-1,-24 20 2,11-14-3,0 0 2,-4 1 2,2-1-2,-1 0 0,1 2 3,-4 1 0,-1 1-3,1-3 6,4 1-7,-2-2 2,3-1-1,0 1 0,-1 4-1,0-5-1,9 0 1,-1 1 4,-2 0-6,6-1-1,3-5 0,-13 7 4,13-7-2,-6 5 2,6-5 0,0 0 1,-5 8 0,5-8-2,0 0 0,0 0 0,27 2 2,-15-4 1,9 0-2,1-2 4,3 0-6,-1-2 3,3 2-1,-4-1 2,3 1 2,-2-2 1,0 4-5,-3-3 2,-8 0 0,4 5-3,-5-5 2,1 2-4,-2 3 3,-11 0 2,12-3-3,-12 3 2,10-3-1,-10 3 2,0 0-1,10-2 4,-10 2-2,0 0-3,0 0 1,0 0 2,0 0-1,0 0 2,-28 12-4,19-8 0,-3 0-1,2-2 11,-5 2-6,1 1-2,1 0-1,0-1 0,1 2-4,-5-2-1,5 3 6,-4-1-6,3 0 2,1 2 2,1-6 1,2 2 0,2 0-1,-2 2-3,9-6 5,-9 6-4,9-6-1,-6 5 3,6-5 0,0 0-2,-8 7 1,8-7-1,0 0 4,0 0-2,0 11 0,0-11 5,0 0-9,0 0 4,0 0 2,18 4-3,-18-4 2,17-3 4,-5 2-5,3-1 0,-1-1-1,0-1 1,-1 0 3,-1 1-5,2 0 0,-7 1 2,2 0 1,-9 2 4,11-2 3,-11 2-10,8-6 6,-8 6 2,0 0-8,0 0 2,0 0-4,0 0 0,-23-8 3,6 6 0,2 4-2,-1-2 4,-1 0-1,0 4-3,-4-2 5,-2 3-2,10 0-5,-9-1 3,2 0 3,-4-1-5,6 1 5,5-1-3,-3 0-2,-1 2 5,1-1-3,2 1 2,2 1-3,3-4 0,-1 0 2,10-2 0,-13 4 1,5-2-1,8-2-4,0 0 2,0 0-1,0 0 3,0 0-1,0 0 3,0 0-4,0 0 4,0 0 0,0 0-2,37-15 1,-31 10 0,8-2 2,-5 0-1,0-2 0,0 1 1,-2 0-1,-2 0-4,2-3 2,-4 4 3,0-1-4,3-2 5,-6 1-4,0 9-1,0-12 6,0 12-1,-3-10-7,3 10 2,-10-11 2,4 6 0,6 5 0,-17-2-4,2 2 1,3-2 1,-3 2-3,3 0 6,-5 2-6,2 0 9,-2 2-5,1-2 0,-1 2-3,-2 2 3,6-4 1,-7 2 2,-2 4-4,5-4 4,3 0 0,-3 1-3,5 1-3,-3-3 5,3 0-1,5-1-3,-1 2 1,8-4-1,-10 2-4,10-2 3,0 0 2,0 0-3,0 0 5,0 0-2,0 0 5,0 0-1,24 8-2,-8-11 1,-2 3-1,1-3-1,1 1 4,-1 1-3,3 0 2,1-1-1,-2-2-1,-1 2 3,-1-1-5,0 0 4,-2-1-3,2 1 5,-7 1-3,-8 2 2,16-2-5,-8 0 4,-8 2-2,11-3 2,-11 3 0,0 0 1,12-3-1,-12 3 0,0 0 1,0 0-5,0 0 1,0 0-1,0 0 6,-19-20-4,4 17 0,3-2 1,-3 0-3,-1 2 4,-1-2-4,-6 3 2,2-4 1,0 0 2,4 3-4,-5-3-1,4 3 1,-3-1-2,5-2 7,-1 2-5,3 2-2,0-1 4,-1 2 3,2-2-4,5 2-1,-2-3 4,10 4-2,-15-4 0,15 4-1,-12-4-1,12 4 6,-7-3-5,7 3-4,0 0 4,0 0-1,0 0-1,0 0-2,16-20 0,-12 16 2,-4 4-1,8-10 5,-8 10-3,0 0 3,6-4 0,-6 4-2,0 0 0,7-4 1,-7 4 0,0 0-1,0 0-2,8-8 2,-8 8 2,0 0-4,9-7 3,-9 7 1,4-5-3,-4 5 4,0 0-5,11-5 0,-11 5 1,0 0 1,0 0-1,0 0 2,0 0-4,4-6 3,-4 6 2,0 0-4,0 0-1,0 0 0,0 0 3,0 0 0,0 0 1,0 0-4,-34 4 3,34-4-1,-17 4-1,8-2 0,9-2 1,-16 0-2,10 1 3,6-1 0,-16 2 0,16-2 5,-15 3-5,7-2-2,8-1 0,-12 2 3,12-2 0,-12 0-2,12 0 0,0 0 2,-13-2 0,13 2-1,0 0-7,0 0-2,-7-6 1,7 6-7,0 0 1,0 0-3,19-14 0,-10 9-3,3-2 3,-6 2-5,4-3 2,-1 5 1,3-3 7,0 2-7,-4-1 1,3 1 3,0 1 1,-11 3 2,12-9 0,-6 6 1,0 1 0,3-3 3,-9 5-1,16-7 1,-10 4 1,-6 3 0,9-3 5,-9 3-7,12-4 6,-12 4-15,13-2-16,-13 2-22,15 0-12,-9 3-6,-6-3-12,20 5-18,-7-1-9,-2 3-18,3-2-7,1-1-1,3 0-10,-1 2 2,-4 0-4,5 1-19,-5 1-89,2 0-280,3 2 124</inkml:trace>
  <inkml:trace contextRef="#ctx0" brushRef="#br0" timeOffset="3476">1379 389 64,'0'0'67,"0"0"6,0 0-3,0 0-11,0 0-1,0 0-8,0 0-2,0 0 0,0 0-10,0 0 6,0 0-10,0 0 1,0 0-4,0 0 0,0 0-7,24-15 1,-15 10 1,-9 5-4,17-5-2,-10 3-6,5 2 10,-5-4-8,-7 4 7,20-2-4,-14 0 4,-6 2-5,0 0 1,15 0 4,-15 0 2,7-3 5,-7 3 3,0 0 3,0 0 7,0 0-5,0 0-11,0 0 7,0 0-6,0 0 3,0 0-11,-36 3 12,23 0-1,1-2-4,-4 3-8,-1-2 15,1 0-2,-1 2-1,-5 0-3,0 2-4,-2 0-1,-2 2 5,10-4-7,-5 0 2,0 2-2,6-1 4,2-1-2,2 0-6,0 0 0,0-3-6,2 2 1,9-3-4,-12 6 6,12-6-5,-9 6 2,9-6 0,0 0-1,0 0-1,0 0 1,0 0 0,0 0 1,0 0 1,36-2-4,-23-2 1,10-6 1,-2 4-9,4-2 4,-1-1-2,3 1 2,-3 0 1,-1 1 0,3-3-3,4-2-3,-3 3 5,-8 0 0,0 2-6,-1 2 6,-6 0-3,2 0 8,-3-1 2,-2 1 8,-1 4 5,-8 1 7,12-6 1,-12 6 14,7-3-3,-7 3-7,0 0 6,0 0-8,0 0-6,0 0-1,0 0-1,0 0-8,0 0 5,-39-3 0,25 9-3,2-2 1,-6 2-2,-5 2-2,3 2-1,-3-2 2,1 1-3,-2-2 1,-1 5-7,5-5 5,-2 2-4,-4 0 2,6-1-1,-3 1-2,4 0 4,4 0-4,1-2-1,-2 4 1,0-3 3,2 0-5,5-3-2,2-2-2,-1 0 0,8-3 1,-10 9 0,10-9 1,-2 6-3,2-6 3,0 0-3,21 4 4,-9-5-4,5-2 0,-1 1-1,6-2 2,-1-2-2,5 0 7,-1 2-10,-3-4 4,2 2 2,-1-2-3,2 0-3,-3 2 3,2-2-3,-4 1 3,-4 1 1,-1 0-1,-2 2 0,-7 2 2,3-2 3,-9 4 7,14-6 3,-10 3-1,-4 3-2,0 0 3,0 0-7,0 0 0,0 0 1,0 0 3,-27-3-8,27 3 2,-25 6-3,9-2 0,-8-1 0,1 2 2,1 1-4,7-2 2,-7 3-2,1-1 3,3 0-2,3 0-2,-1 1 1,4-2 0,-3 0-4,4 0 4,1-4-1,10-1-4,-14 5-10,14-5-12,-10 2-13,10-2-6,0 0-21,0 0-24,0 0-36,0 0-33,0 0-21,0 0-47,0 0-137,37-8-392,-28 6 173</inkml:trace>
  <inkml:trace contextRef="#ctx0" brushRef="#br0" timeOffset="10006">920 583 70,'-3'-10'70,"3"10"-5,0 0-5,0 0-2,0 0-7,6-12-6,-6 12 4,0 0-7,0 0 5,0 0-10,0 0-1,0 0 11,0 0-13,0 0-10,0 0 4,0 0-4,0 0 3,0 0-11,0 0-2,0 0 2,0 0-4,0 0-8,0 0 9,0 0 5,0 0 1,0 0 4,0 0-8,3 31-4,-3-31-2,1 15 12,2-4-3,-1-3-4,-1 4 10,2-2-7,3 3 2,0 0-12,0 0 8,2-3-3,-1 0 6,2 2-5,-4 0 1,2-1 2,4 0-6,-4-2-5,-3-3 6,2 2-3,-1 0 0,2 0-4,-5-1 10,4-1-7,-6-6-19,6 10 15,-6-10 3,3 8-7,-3-8 18,9 6-1,-9-6-1,0 0-2,0 0 0,0 0 0,0 0-1,0 0 5,0 0-6,0 0-5,0 0 5,0 0-5,0 0-4,0 0 4,-26-18 3,26 18-9,-9-7 1,2 0-6,4-1 12,3 8-5,-9-13 2,8 7-9,-5-6 7,0 2-3,3-3 4,1 0-7,-1-2 10,3 1-5,-3 1 0,0 0 1,3-2-8,0 5-7,-1-2 14,1 2 6,0 10-3,-3-22-5,1 15 2,2 7-1,-3-12 4,3 12-8,-1-13 0,1 13 0,-3-9 8,3 9-7,-5-10 2,5 10 1,0 0 5,0 0-6,-4-7 1,4 7 1,0 0-5,0 0 1,0 0-2,0 0 1,0 0 4,-6 23 2,6-23-5,-3 16 5,3-7-3,0 2 5,0 3-5,0 1 1,1-5 7,1 1 7,-4 1-9,4 0 4,-1 2-1,4 0-12,-2-2 21,-2 0-6,1 3 1,1-2-5,-2 0 6,1-1-1,-1-1-2,-1 1-3,2-2 3,-1-2 0,-1-8 5,2 16-6,-2-16-6,3 8 13,-3-8 5,1 8 2,-1-8-2,0 0 3,0 0 2,0 0-2,0 0-1,0 0 1,0 0-1,0 0-1,-1-40 0,2 26 1,-5 1-5,2-2-1,1 0-12,-2-5 14,1 4-7,1-3-1,-4 0 0,7-3-2,-4 8-1,1-6 1,-1 6-2,-1-1 0,0 5-2,2-4-3,1 14 3,0-14 0,0 14 0,-3-14-2,3 14 0,-2-11 0,2 11-3,0 0-3,0-7 3,0 7-3,0 0 0,0 0-5,0 0 4,0 0 3,0 0 3,0 0 2,0 0-5,0 0 1,-15 25 2,14-15-5,-2 1 4,3-3 0,0-8-2,0 20-1,-3-11 5,6 5-2,-3-6-1,0-8 1,3 14-1,-3-14-1,0 14-3,0-14 6,0 10-4,0-10 1,0 7 4,0-7 0,0 0 8,0 12 9,0-12 5,0 0 3,0 0-6,0 0-4,0 0-2,0 0 0,0 0 2,0 0-6,-9-35 2,8 27 0,1 8 2,-3-16-3,0 6-1,-3 3-1,1-2 0,5 9-2,-9-15-10,6 4 7,-1 4 1,-1-2 2,1 0-7,-1 2 4,4-2-3,1 9 2,-11-13-2,8 5 2,-1 0-1,4 8-4,-6-13 3,3 6-3,3 7 4,-5-11-7,5 11-6,0 0-12,-3-10-14,3 10-17,0 0-18,0 0-16,0 0-25,0 0-17,0 0-33,0 0-122,0 0-306,0 0 135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3-07T18:35:41.21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281 68 76,'0'0'96,"0"0"-2,0 0-9,0 0 0,0 0-1,0 0-24,0 0 4,0 0 10,-27-18-3,27 18-10,-12-4-7,12 4 2,-16-2-3,7 1-4,9 1-5,-20 1 10,10 1-4,-4-2-4,1 4 3,1 1-3,-1-1-1,-2-3-7,1 1 0,1 0-7,1 4 4,2-4 0,-2 1-1,1 3-9,2-1-1,0 0 0,2-1-2,2 4-7,-1-5-1,6-3-2,-7 10-1,7-10-3,-5 9 3,5-9 1,0 0-5,0 0 2,11 10 1,-11-10-6,12-2 2,-12 2-5,18-3-2,-18 3-6,18-3 6,-3-1-2,-2 0 1,-1 1 9,1-2-6,-1-2-4,-4 6-1,2-1 1,-10 2-1,20-9 8,-12 5-7,-2 1 5,-6 3 2,0 0-6,20-8 4,-20 8 1,6-5-1,-6 5 5,0 0-7,0 0 8,0-8-1,0 8 6,0 0-7,0 0 5,0 0-1,0 0-3,-20-4-1,20 4 9,0 0-8,-22 8 2,13-6-2,2 2 0,1 1-2,-6 1 4,4 0-6,-2 0 11,1 3-3,3 2-2,-3-7 5,0 7 0,0-1-1,3-2-1,3 0-1,-3 0-2,3-2 0,-1 3 2,4-9-5,-2 15 5,2-15-4,3 12-1,-3-12 0,8 7 0,-8-7 0,10 5 1,-1-4-1,2-1 0,2 0-3,0-1-1,4-4-2,-4 2-5,7-6 1,-6 4-3,9-4-2,-11-1-4,9 1 4,-8 0 1,1 0 1,-3-1 2,4 1 3,-6 1-7,-1-4-5,-4 4 14,-4 8-1,8-14 1,-8 14-1,1-12-3,-1 12 8,0 0 1,0 0 0,-10-19-2,10 19-1,-11-8 2,2 4 3,9 4 7,-15-2-2,15 2-5,-20 0 2,8 0 4,-3 2 1,3 2 3,-2-1 2,-1-1-1,-1 4-2,4 1 1,0-2-3,-1 3 4,-1 0-2,5 4 0,0 1-2,-2-2-4,2-1 0,0 1 2,4 0 2,-1-4-3,2-1-5,-2 5-1,4-4 1,2-7 0,0 13-1,0-13-1,3 11 1,-3-11 0,11 4-1,-5-1-8,4-3-5,2 2 2,-12-2-3,21-5 3,-6 1-2,0-2 1,0-1-1,-2 2-4,3-3 5,2-2-3,0-2 4,-6 3-2,0-3 2,0-5-1,-2 6 2,-1-2-3,0 0 6,-3-1 2,0 3-1,-3-3 1,3 5-1,-6 9 2,3-20 3,-3 20-3,0 0 1,-9-16 1,9 16 0,-9-8 10,2 8-1,7 0-4,-18 2 0,5 1 3,2 3 11,-1-1-7,0 3 0,-1-1-1,1 1-2,-2 0 3,4 3 4,-2-2 2,3-1 0,-3-1-3,3 3 0,0-2-1,2-2-2,2 2-5,1-2 2,4-6-1,-5 8-1,5-8 0,0 0 0,0 0-2,9 9-4,-9-9-2,17-3-6,-17 3-7,24-6-3,-9 0 2,-2-4-2,5 0-4,-2 4 3,5-3-1,-6 2-3,4 0 4,-4 1 1,-3 2 2,0-6-5,-3 6-5,-9 4 3,15-5-6,-15 5-20,0 0-10,0 0-35,0 0-33,0 0-15,0 0-26,0 0-122,0 0-310,0 0 138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77DE2-E6DC-4699-BA5E-860C7C34A917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69DFF-078E-4963-82E4-BA9B87762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69DFF-078E-4963-82E4-BA9B87762A4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29D-4DFA-4001-A64D-B9ECF68CDF6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CD19-71A9-4A4B-B52F-2B6894B86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29D-4DFA-4001-A64D-B9ECF68CDF6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CD19-71A9-4A4B-B52F-2B6894B86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29D-4DFA-4001-A64D-B9ECF68CDF6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CD19-71A9-4A4B-B52F-2B6894B86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29D-4DFA-4001-A64D-B9ECF68CDF6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CD19-71A9-4A4B-B52F-2B6894B86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29D-4DFA-4001-A64D-B9ECF68CDF6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CD19-71A9-4A4B-B52F-2B6894B86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29D-4DFA-4001-A64D-B9ECF68CDF6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CD19-71A9-4A4B-B52F-2B6894B86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29D-4DFA-4001-A64D-B9ECF68CDF6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CD19-71A9-4A4B-B52F-2B6894B86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29D-4DFA-4001-A64D-B9ECF68CDF6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CD19-71A9-4A4B-B52F-2B6894B86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29D-4DFA-4001-A64D-B9ECF68CDF6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CD19-71A9-4A4B-B52F-2B6894B86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29D-4DFA-4001-A64D-B9ECF68CDF6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CD19-71A9-4A4B-B52F-2B6894B86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329D-4DFA-4001-A64D-B9ECF68CDF6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90CD19-71A9-4A4B-B52F-2B6894B86A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22329D-4DFA-4001-A64D-B9ECF68CDF63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90CD19-71A9-4A4B-B52F-2B6894B86A2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customXml" Target="../ink/ink8.xml"/><Relationship Id="rId18" Type="http://schemas.openxmlformats.org/officeDocument/2006/relationships/image" Target="../media/image24.emf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../media/image21.emf"/><Relationship Id="rId17" Type="http://schemas.openxmlformats.org/officeDocument/2006/relationships/customXml" Target="../ink/ink10.xml"/><Relationship Id="rId2" Type="http://schemas.openxmlformats.org/officeDocument/2006/relationships/image" Target="../media/image16.png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11" Type="http://schemas.openxmlformats.org/officeDocument/2006/relationships/customXml" Target="../ink/ink7.xml"/><Relationship Id="rId24" Type="http://schemas.openxmlformats.org/officeDocument/2006/relationships/image" Target="../media/image27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../media/image20.emf"/><Relationship Id="rId19" Type="http://schemas.openxmlformats.org/officeDocument/2006/relationships/customXml" Target="../ink/ink11.xml"/><Relationship Id="rId4" Type="http://schemas.openxmlformats.org/officeDocument/2006/relationships/image" Target="../media/image17.emf"/><Relationship Id="rId9" Type="http://schemas.openxmlformats.org/officeDocument/2006/relationships/customXml" Target="../ink/ink6.xml"/><Relationship Id="rId14" Type="http://schemas.openxmlformats.org/officeDocument/2006/relationships/image" Target="../media/image22.emf"/><Relationship Id="rId22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customXml" Target="../ink/ink19.xml"/><Relationship Id="rId18" Type="http://schemas.openxmlformats.org/officeDocument/2006/relationships/image" Target="../media/image36.emf"/><Relationship Id="rId3" Type="http://schemas.openxmlformats.org/officeDocument/2006/relationships/customXml" Target="../ink/ink14.xml"/><Relationship Id="rId21" Type="http://schemas.openxmlformats.org/officeDocument/2006/relationships/customXml" Target="../ink/ink23.xml"/><Relationship Id="rId7" Type="http://schemas.openxmlformats.org/officeDocument/2006/relationships/customXml" Target="../ink/ink16.xml"/><Relationship Id="rId12" Type="http://schemas.openxmlformats.org/officeDocument/2006/relationships/image" Target="../media/image33.emf"/><Relationship Id="rId17" Type="http://schemas.openxmlformats.org/officeDocument/2006/relationships/customXml" Target="../ink/ink21.xml"/><Relationship Id="rId2" Type="http://schemas.openxmlformats.org/officeDocument/2006/relationships/image" Target="../media/image17.png"/><Relationship Id="rId16" Type="http://schemas.openxmlformats.org/officeDocument/2006/relationships/image" Target="../media/image35.emf"/><Relationship Id="rId20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11" Type="http://schemas.openxmlformats.org/officeDocument/2006/relationships/customXml" Target="../ink/ink18.xml"/><Relationship Id="rId24" Type="http://schemas.openxmlformats.org/officeDocument/2006/relationships/image" Target="../media/image39.emf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10" Type="http://schemas.openxmlformats.org/officeDocument/2006/relationships/image" Target="../media/image32.emf"/><Relationship Id="rId19" Type="http://schemas.openxmlformats.org/officeDocument/2006/relationships/customXml" Target="../ink/ink22.xml"/><Relationship Id="rId4" Type="http://schemas.openxmlformats.org/officeDocument/2006/relationships/image" Target="../media/image29.emf"/><Relationship Id="rId9" Type="http://schemas.openxmlformats.org/officeDocument/2006/relationships/customXml" Target="../ink/ink17.xml"/><Relationship Id="rId14" Type="http://schemas.openxmlformats.org/officeDocument/2006/relationships/image" Target="../media/image34.emf"/><Relationship Id="rId22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45.emf"/><Relationship Id="rId18" Type="http://schemas.openxmlformats.org/officeDocument/2006/relationships/customXml" Target="../ink/ink32.xml"/><Relationship Id="rId3" Type="http://schemas.openxmlformats.org/officeDocument/2006/relationships/image" Target="../media/image18.png"/><Relationship Id="rId7" Type="http://schemas.openxmlformats.org/officeDocument/2006/relationships/image" Target="../media/image42.emf"/><Relationship Id="rId12" Type="http://schemas.openxmlformats.org/officeDocument/2006/relationships/customXml" Target="../ink/ink29.xml"/><Relationship Id="rId17" Type="http://schemas.openxmlformats.org/officeDocument/2006/relationships/image" Target="../media/image47.emf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10" Type="http://schemas.openxmlformats.org/officeDocument/2006/relationships/customXml" Target="../ink/ink28.xml"/><Relationship Id="rId19" Type="http://schemas.openxmlformats.org/officeDocument/2006/relationships/image" Target="../media/image48.emf"/><Relationship Id="rId4" Type="http://schemas.openxmlformats.org/officeDocument/2006/relationships/customXml" Target="../ink/ink25.xml"/><Relationship Id="rId9" Type="http://schemas.openxmlformats.org/officeDocument/2006/relationships/image" Target="../media/image43.emf"/><Relationship Id="rId14" Type="http://schemas.openxmlformats.org/officeDocument/2006/relationships/customXml" Target="../ink/ink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الفصول الأربعة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E0E0C-5674-466E-80BB-D1903CF5C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25" y="1634646"/>
            <a:ext cx="3810350" cy="35469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19AC97-C6A8-43EA-9C0A-D7FDC94F21B4}"/>
              </a:ext>
            </a:extLst>
          </p:cNvPr>
          <p:cNvSpPr/>
          <p:nvPr/>
        </p:nvSpPr>
        <p:spPr>
          <a:xfrm>
            <a:off x="3429000" y="457200"/>
            <a:ext cx="4295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https://wordwall.net/ar/resource/6157140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61CC18-C858-4D32-AD2E-0E34611AF8EB}"/>
              </a:ext>
            </a:extLst>
          </p:cNvPr>
          <p:cNvSpPr/>
          <p:nvPr/>
        </p:nvSpPr>
        <p:spPr>
          <a:xfrm>
            <a:off x="2895600" y="928024"/>
            <a:ext cx="4472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https://wordwall.net/ar/resource/10369290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08" y="990600"/>
            <a:ext cx="884580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21336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المدار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2971800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الفصول الاربعة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4876800"/>
            <a:ext cx="8382000" cy="1600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608B61-E0B0-4027-953A-A1D2C8A306A5}"/>
              </a:ext>
            </a:extLst>
          </p:cNvPr>
          <p:cNvSpPr/>
          <p:nvPr/>
        </p:nvSpPr>
        <p:spPr>
          <a:xfrm>
            <a:off x="8077200" y="3733800"/>
            <a:ext cx="685800" cy="304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365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40613" y="546100"/>
              <a:ext cx="465137" cy="785813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2511" y="507943"/>
                <a:ext cx="540982" cy="861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2838" y="371475"/>
              <a:ext cx="444500" cy="196850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4656" y="333118"/>
                <a:ext cx="520504" cy="273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83475" y="982663"/>
              <a:ext cx="392113" cy="26987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45378" y="944006"/>
                <a:ext cx="467948" cy="103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4750" y="1192213"/>
              <a:ext cx="384175" cy="976312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86477" y="1153940"/>
                <a:ext cx="460360" cy="1052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4825" y="3949700"/>
              <a:ext cx="920750" cy="1096963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16715" y="3911388"/>
                <a:ext cx="996610" cy="11732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3390900"/>
              <a:ext cx="561975" cy="307975"/>
            </p14:xfrm>
          </p:contentPart>
        </mc:Choice>
        <mc:Fallback xmlns=""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13526" y="3352584"/>
                <a:ext cx="637888" cy="384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5138" y="5559425"/>
              <a:ext cx="115887" cy="80963"/>
            </p14:xfrm>
          </p:contentPart>
        </mc:Choice>
        <mc:Fallback xmlns=""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76989" y="5521112"/>
                <a:ext cx="191825" cy="157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3875" y="4997450"/>
              <a:ext cx="246063" cy="112713"/>
            </p14:xfrm>
          </p:contentPart>
        </mc:Choice>
        <mc:Fallback xmlns="">
          <p:pic>
            <p:nvPicPr>
              <p:cNvPr id="103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35742" y="4959641"/>
                <a:ext cx="321968" cy="187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38988" y="3506788"/>
              <a:ext cx="433387" cy="184150"/>
            </p14:xfrm>
          </p:contentPart>
        </mc:Choice>
        <mc:Fallback xmlns="">
          <p:pic>
            <p:nvPicPr>
              <p:cNvPr id="10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00642" y="3468738"/>
                <a:ext cx="509718" cy="259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6100" y="6242050"/>
              <a:ext cx="141288" cy="100013"/>
            </p14:xfrm>
          </p:contentPart>
        </mc:Choice>
        <mc:Fallback xmlns="">
          <p:pic>
            <p:nvPicPr>
              <p:cNvPr id="10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58185" y="6203916"/>
                <a:ext cx="216761" cy="175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4063" y="6242050"/>
              <a:ext cx="165100" cy="227013"/>
            </p14:xfrm>
          </p:contentPart>
        </mc:Choice>
        <mc:Fallback xmlns="">
          <p:pic>
            <p:nvPicPr>
              <p:cNvPr id="1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65430" y="6204035"/>
                <a:ext cx="242001" cy="3026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0771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2038" y="4678363"/>
              <a:ext cx="706437" cy="1303337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03872" y="4640188"/>
                <a:ext cx="782410" cy="1379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3513" y="4090988"/>
              <a:ext cx="365125" cy="287337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75269" y="4052820"/>
                <a:ext cx="441253" cy="363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6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3006725"/>
              <a:ext cx="612775" cy="811213"/>
            </p14:xfrm>
          </p:contentPart>
        </mc:Choice>
        <mc:Fallback xmlns="">
          <p:pic>
            <p:nvPicPr>
              <p:cNvPr id="206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62637" y="2968457"/>
                <a:ext cx="688742" cy="887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2138" y="1593850"/>
              <a:ext cx="358775" cy="376238"/>
            </p14:xfrm>
          </p:contentPart>
        </mc:Choice>
        <mc:Fallback xmlns=""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03955" y="1555466"/>
                <a:ext cx="434781" cy="452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3575" y="855663"/>
              <a:ext cx="231775" cy="349250"/>
            </p14:xfrm>
          </p:contentPart>
        </mc:Choice>
        <mc:Fallback xmlns=""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75067" y="817458"/>
                <a:ext cx="308428" cy="425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9650" y="3060700"/>
              <a:ext cx="207963" cy="209550"/>
            </p14:xfrm>
          </p:contentPart>
        </mc:Choice>
        <mc:Fallback xmlns=""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41445" y="3022535"/>
                <a:ext cx="284012" cy="285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125" y="2798763"/>
              <a:ext cx="1882775" cy="769937"/>
            </p14:xfrm>
          </p:contentPart>
        </mc:Choice>
        <mc:Fallback xmlns=""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7790" y="2760429"/>
                <a:ext cx="1959084" cy="846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7688" y="3130550"/>
              <a:ext cx="1936750" cy="1465263"/>
            </p14:xfrm>
          </p:contentPart>
        </mc:Choice>
        <mc:Fallback xmlns=""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9600" y="3092294"/>
                <a:ext cx="2012567" cy="1541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338" y="2662238"/>
              <a:ext cx="2084387" cy="2057400"/>
            </p14:xfrm>
          </p:contentPart>
        </mc:Choice>
        <mc:Fallback xmlns=""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0813" y="2623984"/>
                <a:ext cx="2159082" cy="213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6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2013" y="2660650"/>
              <a:ext cx="431800" cy="842963"/>
            </p14:xfrm>
          </p:contentPart>
        </mc:Choice>
        <mc:Fallback xmlns="">
          <p:pic>
            <p:nvPicPr>
              <p:cNvPr id="206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3125" y="2622317"/>
                <a:ext cx="509208" cy="919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6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3" y="2592388"/>
              <a:ext cx="1427162" cy="1590675"/>
            </p14:xfrm>
          </p:contentPart>
        </mc:Choice>
        <mc:Fallback xmlns="">
          <p:pic>
            <p:nvPicPr>
              <p:cNvPr id="206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1421" y="2554171"/>
                <a:ext cx="1503186" cy="16667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190" y="851737"/>
            <a:ext cx="8098410" cy="516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4313" y="793750"/>
              <a:ext cx="1509712" cy="5059363"/>
            </p14:xfrm>
          </p:contentPart>
        </mc:Choice>
        <mc:Fallback xmlns="">
          <p:pic>
            <p:nvPicPr>
              <p:cNvPr id="30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5216" y="774650"/>
                <a:ext cx="1547545" cy="50972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51638" y="5286375"/>
              <a:ext cx="1157287" cy="773113"/>
            </p14:xfrm>
          </p:contentPart>
        </mc:Choice>
        <mc:Fallback xmlns="">
          <p:pic>
            <p:nvPicPr>
              <p:cNvPr id="30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2548" y="5267308"/>
                <a:ext cx="1195107" cy="810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2638" y="5199063"/>
              <a:ext cx="2938462" cy="1671637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43531" y="5179981"/>
                <a:ext cx="2976315" cy="1709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5550" y="5837238"/>
              <a:ext cx="93663" cy="354012"/>
            </p14:xfrm>
          </p:contentPart>
        </mc:Choice>
        <mc:Fallback xmlns=""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56457" y="5818092"/>
                <a:ext cx="131488" cy="391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5225" y="1663700"/>
              <a:ext cx="234950" cy="125413"/>
            </p14:xfrm>
          </p:contentPart>
        </mc:Choice>
        <mc:Fallback xmlns=""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25829" y="1644378"/>
                <a:ext cx="273376" cy="163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1275" y="2471738"/>
              <a:ext cx="158750" cy="171450"/>
            </p14:xfrm>
          </p:contentPart>
        </mc:Choice>
        <mc:Fallback xmlns=""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72196" y="2452648"/>
                <a:ext cx="196548" cy="209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7800" y="2195513"/>
              <a:ext cx="82550" cy="73025"/>
            </p14:xfrm>
          </p:contentPart>
        </mc:Choice>
        <mc:Fallback xmlns=""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07822" y="2176161"/>
                <a:ext cx="122129" cy="111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3163" y="1670050"/>
              <a:ext cx="412750" cy="322263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34141" y="1650945"/>
                <a:ext cx="450436" cy="3601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546553-B81E-4764-9445-C8ED00867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8646"/>
            <a:ext cx="8542550" cy="65469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122E3B-B491-4B19-8F85-3812D3978DEF}"/>
              </a:ext>
            </a:extLst>
          </p:cNvPr>
          <p:cNvSpPr/>
          <p:nvPr/>
        </p:nvSpPr>
        <p:spPr>
          <a:xfrm>
            <a:off x="1219200" y="5486400"/>
            <a:ext cx="51054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المسار الذي ياخذه جسم ما في أثناء دورانه حول جسم اخر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F159BE-B237-4606-8F1F-A9C6E1A59C95}"/>
              </a:ext>
            </a:extLst>
          </p:cNvPr>
          <p:cNvSpPr/>
          <p:nvPr/>
        </p:nvSpPr>
        <p:spPr>
          <a:xfrm>
            <a:off x="6553200" y="57150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المدار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10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2DE081-23BA-4C91-88AF-CF0B38DFB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63586"/>
            <a:ext cx="8534400" cy="666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36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AA5662-89AA-47DE-B176-429846B10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7628"/>
            <a:ext cx="8458200" cy="42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13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CA6E62-FE20-4446-B38F-991E274D8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7" y="356382"/>
            <a:ext cx="87439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73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09B4A3-6FE7-4A0B-8E21-7C653FED1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7896225" cy="2657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6674FA-C663-44F8-B832-D74DA130C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987" y="3052762"/>
            <a:ext cx="2081213" cy="15192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209A8C-3D96-465D-8F81-2CC12039C155}"/>
              </a:ext>
            </a:extLst>
          </p:cNvPr>
          <p:cNvSpPr/>
          <p:nvPr/>
        </p:nvSpPr>
        <p:spPr>
          <a:xfrm>
            <a:off x="6096000" y="3124200"/>
            <a:ext cx="6096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1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B53412-ED36-4AF7-BFF2-5827C349FFEB}"/>
              </a:ext>
            </a:extLst>
          </p:cNvPr>
          <p:cNvSpPr/>
          <p:nvPr/>
        </p:nvSpPr>
        <p:spPr>
          <a:xfrm>
            <a:off x="6096000" y="3733800"/>
            <a:ext cx="6858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0C987D-F28D-43A9-A283-0BAADBE02AA8}"/>
              </a:ext>
            </a:extLst>
          </p:cNvPr>
          <p:cNvSpPr/>
          <p:nvPr/>
        </p:nvSpPr>
        <p:spPr>
          <a:xfrm>
            <a:off x="3733800" y="1981200"/>
            <a:ext cx="6096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5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AA5DF1-97F4-46D9-B8F1-B6B5B979D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7278"/>
            <a:ext cx="7848600" cy="424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2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8B27DF-F1DA-4C67-8C53-54DF7551B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8077200" cy="381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AEB8DD-85BF-468B-901E-9E632A588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267200"/>
            <a:ext cx="79248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309DC1-7FCD-4053-AD0A-D357F8D37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8519871" cy="2428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AB64AC-00E6-4B95-AB70-8FC599DF8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2886075"/>
            <a:ext cx="8077200" cy="1438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6C39E0-4C4A-414B-8970-26E073730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663000"/>
            <a:ext cx="8376996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47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BE9263-4246-4976-B372-35578121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64685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06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98E5D-B08E-45AB-B9BD-0C2B2B813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66775"/>
            <a:ext cx="79248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15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97FA98-A3E5-44E9-9702-F7BDE8FBD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077200" cy="55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4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543800" cy="132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133600"/>
            <a:ext cx="7239000" cy="441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95438"/>
            <a:ext cx="8229599" cy="479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35623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3138" y="2154238"/>
              <a:ext cx="174625" cy="142875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8736" y="2139733"/>
                <a:ext cx="202709" cy="17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CDF3EC-2672-404B-9F8D-1482AA97C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"/>
            <a:ext cx="804458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6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1609725"/>
            <a:ext cx="75819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" y="1643063"/>
            <a:ext cx="75247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392996C-E3FC-4254-8F4C-E4AAE17B7C24}"/>
                  </a:ext>
                </a:extLst>
              </p14:cNvPr>
              <p14:cNvContentPartPr/>
              <p14:nvPr/>
            </p14:nvContentPartPr>
            <p14:xfrm>
              <a:off x="4206074" y="108326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392996C-E3FC-4254-8F4C-E4AAE17B7C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7074" y="107426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r="-57" b="15385"/>
          <a:stretch>
            <a:fillRect/>
          </a:stretch>
        </p:blipFill>
        <p:spPr bwMode="auto">
          <a:xfrm>
            <a:off x="228600" y="1447800"/>
            <a:ext cx="861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934200" y="1447800"/>
            <a:ext cx="13716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62600" y="381000"/>
            <a:ext cx="2819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/>
              <a:t>نشاط 1</a:t>
            </a:r>
            <a:endParaRPr lang="en-US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3873</TotalTime>
  <Words>46</Words>
  <Application>Microsoft Office PowerPoint</Application>
  <PresentationFormat>On-screen Show (4:3)</PresentationFormat>
  <Paragraphs>13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Constantia</vt:lpstr>
      <vt:lpstr>Majalla UI</vt:lpstr>
      <vt:lpstr>Traditional Arabic</vt:lpstr>
      <vt:lpstr>Wingdings 2</vt:lpstr>
      <vt:lpstr>Flow</vt:lpstr>
      <vt:lpstr>الفصول الأربعة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s.kakish</cp:lastModifiedBy>
  <cp:revision>25</cp:revision>
  <dcterms:created xsi:type="dcterms:W3CDTF">2021-01-29T12:41:39Z</dcterms:created>
  <dcterms:modified xsi:type="dcterms:W3CDTF">2023-03-31T17:31:42Z</dcterms:modified>
</cp:coreProperties>
</file>