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09C-044D-45D4-8C72-CC96346DAA3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F2DB-DF2B-4C70-8F9D-0F45F2238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6482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البنفسجي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حصى البان-إكليل الجبل</a:t>
            </a:r>
            <a:endParaRPr lang="en-US" dirty="0"/>
          </a:p>
        </p:txBody>
      </p:sp>
      <p:pic>
        <p:nvPicPr>
          <p:cNvPr id="8194" name="Picture 2" descr="C:\Documents and Settings\Toshiba\Desktop\purple\997_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371600"/>
            <a:ext cx="4267200" cy="5334000"/>
          </a:xfrm>
          <a:prstGeom prst="rect">
            <a:avLst/>
          </a:prstGeom>
          <a:noFill/>
        </p:spPr>
      </p:pic>
      <p:pic>
        <p:nvPicPr>
          <p:cNvPr id="8195" name="Picture 3" descr="C:\Documents and Settings\Toshiba\Desktop\purple\16614098-herb-bouquet-with-lavender-rosemary-thyme-sage--Stock-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343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السوسنة السوداء</a:t>
            </a:r>
            <a:endParaRPr lang="en-US" dirty="0"/>
          </a:p>
        </p:txBody>
      </p:sp>
      <p:pic>
        <p:nvPicPr>
          <p:cNvPr id="10242" name="Picture 2" descr="C:\Documents and Settings\Toshiba\Desktop\purple\AlA3dadAlSabika__38a19125-ae8a-4ebf-bbfa-de31885c12d9Jordan siyaha 15 iss200 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الباذنجان</a:t>
            </a:r>
            <a:endParaRPr lang="en-US" dirty="0"/>
          </a:p>
        </p:txBody>
      </p:sp>
      <p:pic>
        <p:nvPicPr>
          <p:cNvPr id="11266" name="Picture 2" descr="C:\Documents and Settings\Toshiba\Desktop\purple\4768348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البصل</a:t>
            </a:r>
            <a:endParaRPr lang="en-US" dirty="0"/>
          </a:p>
        </p:txBody>
      </p:sp>
      <p:pic>
        <p:nvPicPr>
          <p:cNvPr id="12290" name="Picture 2" descr="C:\Documents and Settings\Toshiba\Desktop\purple\164448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الملفوف</a:t>
            </a:r>
            <a:endParaRPr lang="en-US" dirty="0"/>
          </a:p>
        </p:txBody>
      </p:sp>
      <p:pic>
        <p:nvPicPr>
          <p:cNvPr id="13314" name="Picture 2" descr="C:\Documents and Settings\Toshiba\Desktop\purple\image-blog-nf-recipe-purple-cabbage-coleslawCAN2015082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يوجد جزر لونه بنفسجي</a:t>
            </a:r>
            <a:endParaRPr lang="en-US" dirty="0"/>
          </a:p>
        </p:txBody>
      </p:sp>
      <p:pic>
        <p:nvPicPr>
          <p:cNvPr id="1026" name="Picture 2" descr="C:\Documents and Settings\Toshiba\Desktop\purple\Carrots were originally pur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العنب</a:t>
            </a:r>
            <a:endParaRPr lang="en-US" dirty="0"/>
          </a:p>
        </p:txBody>
      </p:sp>
      <p:pic>
        <p:nvPicPr>
          <p:cNvPr id="3074" name="Picture 2" descr="C:\Documents and Settings\Toshiba\Desktop\purple\Vanes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1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التين</a:t>
            </a:r>
            <a:endParaRPr lang="en-US" dirty="0"/>
          </a:p>
        </p:txBody>
      </p:sp>
      <p:pic>
        <p:nvPicPr>
          <p:cNvPr id="4098" name="Picture 2" descr="C:\Documents and Settings\Toshiba\Desktop\purple\Favim.com-fig-fruit-purple-violet-269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الخوخ</a:t>
            </a:r>
            <a:endParaRPr lang="en-US" dirty="0"/>
          </a:p>
        </p:txBody>
      </p:sp>
      <p:pic>
        <p:nvPicPr>
          <p:cNvPr id="5122" name="Picture 2" descr="C:\Documents and Settings\Toshiba\Desktop\purple\PX00059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التوت</a:t>
            </a:r>
            <a:endParaRPr lang="en-US" dirty="0"/>
          </a:p>
        </p:txBody>
      </p:sp>
      <p:pic>
        <p:nvPicPr>
          <p:cNvPr id="6146" name="Picture 2" descr="C:\Documents and Settings\Toshiba\Desktop\purple\dut_7363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purple\purple-paper-textur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Passion fruit </a:t>
            </a:r>
            <a:r>
              <a:rPr lang="ar-JO" dirty="0"/>
              <a:t>فاكهة العشق </a:t>
            </a:r>
            <a:endParaRPr lang="en-US" dirty="0"/>
          </a:p>
        </p:txBody>
      </p:sp>
      <p:pic>
        <p:nvPicPr>
          <p:cNvPr id="7170" name="Picture 2" descr="C:\Documents and Settings\Toshiba\Desktop\purple\close-up-of-a-whole-and-split-passion-fruits-passionfruit-purple-granadilla-f1b1k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Mangosteen</a:t>
            </a:r>
            <a:r>
              <a:rPr lang="ar-JO" dirty="0"/>
              <a:t> </a:t>
            </a:r>
            <a:r>
              <a:rPr lang="en-US" dirty="0"/>
              <a:t> </a:t>
            </a:r>
            <a:r>
              <a:rPr lang="ar-JO" dirty="0"/>
              <a:t>فاكهة المنجوستين</a:t>
            </a:r>
            <a:endParaRPr lang="en-US" dirty="0"/>
          </a:p>
        </p:txBody>
      </p:sp>
      <p:pic>
        <p:nvPicPr>
          <p:cNvPr id="8194" name="Picture 2" descr="C:\Documents and Settings\Toshiba\Desktop\purple\whole-and-cut-mangosteen-Wholefoodss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تسلسل درجات اللون البنفسجي</a:t>
            </a:r>
            <a:endParaRPr lang="en-US" dirty="0"/>
          </a:p>
        </p:txBody>
      </p:sp>
      <p:pic>
        <p:nvPicPr>
          <p:cNvPr id="9218" name="Picture 2" descr="C:\Documents and Settings\Toshiba\Desktop\purple\1349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ar-JO" dirty="0"/>
              <a:t>ينتج اللون البنفسجي عند مزج اللونين الأحمر و الأزرق معاَ</a:t>
            </a:r>
            <a:endParaRPr lang="en-US" dirty="0"/>
          </a:p>
        </p:txBody>
      </p:sp>
      <p:pic>
        <p:nvPicPr>
          <p:cNvPr id="2050" name="Picture 2" descr="C:\Documents and Settings\Toshiba\Desktop\purple\paints-mixing-blue-red-producing-purple-color-50013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610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purple\il_fullxfull.372244258_od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يوجد اللون البنفسجي في قوس قزح</a:t>
            </a:r>
            <a:endParaRPr lang="en-US" dirty="0"/>
          </a:p>
        </p:txBody>
      </p:sp>
      <p:pic>
        <p:nvPicPr>
          <p:cNvPr id="4098" name="Picture 2" descr="C:\Documents and Settings\Toshiba\Desktop\purple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الأزهار</a:t>
            </a:r>
            <a:endParaRPr lang="en-US" dirty="0"/>
          </a:p>
        </p:txBody>
      </p:sp>
      <p:pic>
        <p:nvPicPr>
          <p:cNvPr id="5122" name="Picture 2" descr="C:\Documents and Settings\Toshiba\Desktop\purple\VerbenaBall_flower_garden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267200" cy="54102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purple\ClematisPR_flower_garden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6146" name="Picture 2" descr="C:\Documents and Settings\Toshiba\Desktop\purple\purple-butterfly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الطيور-العصافير</a:t>
            </a:r>
            <a:endParaRPr lang="en-US" dirty="0"/>
          </a:p>
        </p:txBody>
      </p:sp>
      <p:pic>
        <p:nvPicPr>
          <p:cNvPr id="7170" name="Picture 2" descr="C:\Documents and Settings\Toshiba\Desktop\purple\f5f63ade4e7b680986d9db5f674b64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9218" name="Picture 2" descr="C:\Documents and Settings\Toshiba\Desktop\purple\purple_betta_fish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اللون البنفسجي</vt:lpstr>
      <vt:lpstr>PowerPoint Presentation</vt:lpstr>
      <vt:lpstr>ينتج اللون البنفسجي عند مزج اللونين الأحمر و الأزرق معاَ</vt:lpstr>
      <vt:lpstr>PowerPoint Presentation</vt:lpstr>
      <vt:lpstr>يوجد اللون البنفسجي في قوس قزح</vt:lpstr>
      <vt:lpstr>الأزهار</vt:lpstr>
      <vt:lpstr>الفراشة</vt:lpstr>
      <vt:lpstr>الطيور-العصافير</vt:lpstr>
      <vt:lpstr>الأسماك</vt:lpstr>
      <vt:lpstr>حصى البان-إكليل الجبل</vt:lpstr>
      <vt:lpstr>السوسنة السوداء</vt:lpstr>
      <vt:lpstr>الباذنجان</vt:lpstr>
      <vt:lpstr>البصل</vt:lpstr>
      <vt:lpstr>الملفوف</vt:lpstr>
      <vt:lpstr>يوجد جزر لونه بنفسجي</vt:lpstr>
      <vt:lpstr>العنب</vt:lpstr>
      <vt:lpstr>التين</vt:lpstr>
      <vt:lpstr>الخوخ</vt:lpstr>
      <vt:lpstr>التوت</vt:lpstr>
      <vt:lpstr>Passion fruit فاكهة العشق </vt:lpstr>
      <vt:lpstr>Mangosteen  فاكهة المنجوستين</vt:lpstr>
      <vt:lpstr>تسلسل درجات اللون البنفسجي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البنفسجي</dc:title>
  <dc:creator>Toshiba</dc:creator>
  <cp:lastModifiedBy>L.Battikha</cp:lastModifiedBy>
  <cp:revision>10</cp:revision>
  <dcterms:created xsi:type="dcterms:W3CDTF">2016-07-26T23:16:57Z</dcterms:created>
  <dcterms:modified xsi:type="dcterms:W3CDTF">2023-03-31T17:33:27Z</dcterms:modified>
</cp:coreProperties>
</file>