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3" r:id="rId4"/>
    <p:sldId id="264" r:id="rId5"/>
    <p:sldId id="275" r:id="rId6"/>
    <p:sldId id="265" r:id="rId7"/>
    <p:sldId id="276" r:id="rId8"/>
    <p:sldId id="26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71" r:id="rId22"/>
    <p:sldId id="289" r:id="rId23"/>
    <p:sldId id="290" r:id="rId24"/>
    <p:sldId id="291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4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1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1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4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6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1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2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6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CD6F7-1AE4-4748-946D-A335598D4971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AFA68-2DB9-4563-9A37-806385719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6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422" y="115910"/>
            <a:ext cx="9144000" cy="1519707"/>
          </a:xfrm>
        </p:spPr>
        <p:txBody>
          <a:bodyPr>
            <a:normAutofit/>
          </a:bodyPr>
          <a:lstStyle/>
          <a:p>
            <a:r>
              <a:rPr lang="ar-JO" sz="10000" b="1" dirty="0"/>
              <a:t>الشكل البيضوي</a:t>
            </a:r>
            <a:endParaRPr lang="en-US" sz="10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"/>
          <a:stretch/>
        </p:blipFill>
        <p:spPr>
          <a:xfrm>
            <a:off x="2995922" y="1635617"/>
            <a:ext cx="6259647" cy="51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7630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9440" y="2325189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بِطيخ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64" y="792394"/>
            <a:ext cx="3789622" cy="55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9440" y="2325189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كيوي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7" y="1546173"/>
            <a:ext cx="5487379" cy="40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شَمام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20" y="767821"/>
            <a:ext cx="4211560" cy="502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باذنجان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38" y="1131949"/>
            <a:ext cx="5610610" cy="45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صورة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0" y="642483"/>
            <a:ext cx="3345525" cy="58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مرآة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489" y="856264"/>
            <a:ext cx="3883489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ساعة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65" y="856264"/>
            <a:ext cx="3766592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طاولة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1139299"/>
            <a:ext cx="5450296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سِجادة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91" y="1034796"/>
            <a:ext cx="5718544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8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2240" y="2390503"/>
            <a:ext cx="5212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8000" dirty="0">
                <a:solidFill>
                  <a:schemeClr val="bg1"/>
                </a:solidFill>
              </a:rPr>
              <a:t>بِركة السباحة  </a:t>
            </a:r>
            <a:r>
              <a:rPr lang="ar-JO" sz="8000" dirty="0"/>
              <a:t> </a:t>
            </a:r>
            <a:endParaRPr lang="en-US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81" y="825781"/>
            <a:ext cx="5505165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3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17" y="169816"/>
            <a:ext cx="11808823" cy="6531429"/>
          </a:xfrm>
        </p:spPr>
        <p:txBody>
          <a:bodyPr/>
          <a:lstStyle/>
          <a:p>
            <a:pPr marL="0" indent="0" algn="r">
              <a:buNone/>
            </a:pPr>
            <a:r>
              <a:rPr lang="ar-JO" b="1" dirty="0">
                <a:solidFill>
                  <a:schemeClr val="bg1"/>
                </a:solidFill>
              </a:rPr>
              <a:t>هل لاحظتم يا أبطال كيف أن الشكل البيضوي مختلفٌ عن باقي أصدقائه الاشكال</a:t>
            </a:r>
          </a:p>
          <a:p>
            <a:pPr marL="0" indent="0" algn="r">
              <a:buNone/>
            </a:pPr>
            <a:r>
              <a:rPr lang="ar-JO" b="1" dirty="0">
                <a:solidFill>
                  <a:schemeClr val="bg1"/>
                </a:solidFill>
              </a:rPr>
              <a:t>فهو ليس لهُ أضلاع و زوايا مثل المربع و المستطيل و النجمة</a:t>
            </a:r>
          </a:p>
          <a:p>
            <a:pPr marL="0" indent="0">
              <a:buNone/>
            </a:pPr>
            <a:endParaRPr lang="ar-J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ar-J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ar-J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ar-JO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ar-JO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ar-JO" b="1" dirty="0">
                <a:solidFill>
                  <a:schemeClr val="bg1"/>
                </a:solidFill>
              </a:rPr>
              <a:t>إنه يشبهُ الدائرة لكنهُ يأتي بصورةٍ أطول وأرفع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4781006" y="4585063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76" y="3698421"/>
            <a:ext cx="2428875" cy="3002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6" y="1384663"/>
            <a:ext cx="8856616" cy="2090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11" y="4445726"/>
            <a:ext cx="2438400" cy="2438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V="1">
            <a:off x="7323908" y="5174523"/>
            <a:ext cx="104503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86" y="2390503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خاتم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739" y="1083560"/>
            <a:ext cx="5078408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0"/>
            <a:ext cx="11785600" cy="6654800"/>
          </a:xfrm>
        </p:spPr>
        <p:txBody>
          <a:bodyPr/>
          <a:lstStyle/>
          <a:p>
            <a:pPr marL="0" indent="0" algn="ctr">
              <a:buNone/>
            </a:pPr>
            <a:r>
              <a:rPr lang="ar-JO" b="1" dirty="0">
                <a:solidFill>
                  <a:schemeClr val="bg1"/>
                </a:solidFill>
              </a:rPr>
              <a:t>الأواني و الملاعق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34" y="2826521"/>
            <a:ext cx="3557374" cy="2028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21" y="674666"/>
            <a:ext cx="3773396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1" y="438149"/>
            <a:ext cx="3443630" cy="2990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3" y="3756024"/>
            <a:ext cx="344363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39" y="3611584"/>
            <a:ext cx="393792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495" y="2442755"/>
            <a:ext cx="4767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8000" dirty="0">
                <a:solidFill>
                  <a:schemeClr val="bg1"/>
                </a:solidFill>
              </a:rPr>
              <a:t>جسم السمكة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85" y="437791"/>
            <a:ext cx="5535648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03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495" y="2442755"/>
            <a:ext cx="4767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8000" dirty="0">
                <a:solidFill>
                  <a:schemeClr val="bg1"/>
                </a:solidFill>
              </a:rPr>
              <a:t>وجه</a:t>
            </a:r>
            <a:endParaRPr lang="en-US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86" y="542294"/>
            <a:ext cx="5419814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07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495" y="2442755"/>
            <a:ext cx="4767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8000" dirty="0">
                <a:solidFill>
                  <a:schemeClr val="bg1"/>
                </a:solidFill>
              </a:rPr>
              <a:t>آلة العود </a:t>
            </a:r>
            <a:endParaRPr lang="en-US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92" y="636782"/>
            <a:ext cx="4895512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495" y="2442755"/>
            <a:ext cx="4767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8000" dirty="0">
                <a:solidFill>
                  <a:schemeClr val="bg1"/>
                </a:solidFill>
              </a:rPr>
              <a:t>بالون </a:t>
            </a:r>
            <a:endParaRPr lang="en-US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38" y="689034"/>
            <a:ext cx="4377307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4186" y="352697"/>
            <a:ext cx="11848013" cy="6505303"/>
          </a:xfrm>
        </p:spPr>
        <p:txBody>
          <a:bodyPr/>
          <a:lstStyle/>
          <a:p>
            <a:pPr marL="0" indent="0" algn="ctr">
              <a:buNone/>
            </a:pPr>
            <a:r>
              <a:rPr lang="ar-JO" b="1" dirty="0">
                <a:solidFill>
                  <a:schemeClr val="bg1"/>
                </a:solidFill>
              </a:rPr>
              <a:t>*يا أبطال ... من يستطيع أن يسمي أشياء من حولنا شكلها بيضوي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1698171"/>
            <a:ext cx="10829109" cy="48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5" y="675614"/>
            <a:ext cx="5040982" cy="5787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2934" y="2404534"/>
            <a:ext cx="404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زَيتون 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29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03" y="1188719"/>
            <a:ext cx="5839097" cy="4715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8709" y="210312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بَيض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9" y="798982"/>
            <a:ext cx="3770335" cy="5636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6926" y="2011680"/>
            <a:ext cx="4362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600" dirty="0">
                <a:solidFill>
                  <a:schemeClr val="bg1"/>
                </a:solidFill>
              </a:rPr>
              <a:t>كُبة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17" y="1550836"/>
            <a:ext cx="3984172" cy="4993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32" y="1487344"/>
            <a:ext cx="3723809" cy="5119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469" y="287383"/>
            <a:ext cx="2612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600" dirty="0">
                <a:solidFill>
                  <a:schemeClr val="bg1"/>
                </a:solidFill>
              </a:rPr>
              <a:t>كَعك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574766"/>
            <a:ext cx="3370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7200" dirty="0">
                <a:solidFill>
                  <a:schemeClr val="bg1"/>
                </a:solidFill>
              </a:rPr>
              <a:t>بَسكويت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77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89" y="647253"/>
            <a:ext cx="5120281" cy="5647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1325" y="2429691"/>
            <a:ext cx="347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حَلوى</a:t>
            </a:r>
          </a:p>
        </p:txBody>
      </p:sp>
    </p:spTree>
    <p:extLst>
      <p:ext uri="{BB962C8B-B14F-4D97-AF65-F5344CB8AC3E}">
        <p14:creationId xmlns:p14="http://schemas.microsoft.com/office/powerpoint/2010/main" val="18400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4" y="1036528"/>
            <a:ext cx="4861850" cy="4758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9440" y="2325189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9600" dirty="0">
                <a:solidFill>
                  <a:schemeClr val="bg1"/>
                </a:solidFill>
              </a:rPr>
              <a:t>مُثلجات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4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1300</TotalTime>
  <Words>76</Words>
  <Application>Microsoft Office PowerPoint</Application>
  <PresentationFormat>Widescreen</PresentationFormat>
  <Paragraphs>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الشكل البيضوي</dc:title>
  <dc:creator>Nader Karkar</dc:creator>
  <cp:lastModifiedBy>L.Battikha</cp:lastModifiedBy>
  <cp:revision>82</cp:revision>
  <dcterms:created xsi:type="dcterms:W3CDTF">2020-04-08T11:47:17Z</dcterms:created>
  <dcterms:modified xsi:type="dcterms:W3CDTF">2023-03-31T17:18:43Z</dcterms:modified>
</cp:coreProperties>
</file>