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4" r:id="rId6"/>
    <p:sldId id="276" r:id="rId7"/>
    <p:sldId id="285" r:id="rId8"/>
    <p:sldId id="275" r:id="rId9"/>
    <p:sldId id="260" r:id="rId10"/>
    <p:sldId id="261" r:id="rId11"/>
    <p:sldId id="270" r:id="rId12"/>
    <p:sldId id="280" r:id="rId13"/>
    <p:sldId id="282" r:id="rId14"/>
    <p:sldId id="283" r:id="rId15"/>
    <p:sldId id="286" r:id="rId16"/>
    <p:sldId id="287" r:id="rId17"/>
    <p:sldId id="288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 varScale="1">
        <p:scale>
          <a:sx n="68" d="100"/>
          <a:sy n="68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7T11:14:22.7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1465 86 41,'-11'5'109,"11"-5"1,-11 3-1,11-3-1,-13 2 2,13-2-1,-18 2-12,4 0-4,1 0 9,-6-2-10,-3 2 4,-9-1-11,-2-1 2,-16 3-11,-4-3-4,-1 2-2,-5 0-6,-31 0-2,26 1-6,-29-1-5,0 0-1,4-1-4,26 0-3,-29-2 1,31-1-7,-4-1-1,6 0-2,5-1 2,2-4 1,18 1-7,-3-1 1,7 2 15,1-1-2,11 1-2,4 3 1,3 0-7,3 1-3,8 2-8,-9-4 0,9 4-4,0 0-2,0 0 0,0 0-2,31 1-1,-3-2 0,6 2-2,5 1-4,16-2 1,5-2-2,29 1 2,-30 0-2,8-1-1,21-4 2,-25 1-3,1 1-1,25-3 1,-32 1-2,0 4 0,-3-2-3,-2-2 4,-17 4-1,-2-1 29,-3 3-3,-9 0-4,-5-2-3,-3 1 4,-2 1 4,-4 0 6,0-1 17,-7 1 10,0 0-2,0 0-5,0 0-3,0 0-1,-41-5-6,6 6-1,-17-1 1,-9 2-3,-5 1-1,-25-3 5,27 4-7,-29 0-1,0 5-2,29-3-3,-28 0 0,30-1 5,4 3-1,13-4-2,10-1-7,3-1-1,13 1-4,6-2-8,2-1 1,11 0-5,-8 5 2,8-5 1,0 0-3,29 12-2,5-8-6,23-3 3,8 0 1,25-4-7,-27 3 0,31-3-7,-32 0-13,29-5 7,-28 5-2,1-4-1,-3 2 1,0 2 4,-5-5-7,-5 5 4,-17 2-2,-1-4 6,-13 5 1,-2-1 4,0 0-6,-9 0 7,-4 1 0,-5 0 14,0 0-7,0 0 10,0 0 2,-66-4-4,12 6 6,-4 1 5,-31-1 3,1 1 0,25 5 6,-28-3-3,28-1 13,-25 0-4,29-2 8,2 1-2,4-3-7,2 4-3,16-3-4,7-1 0,7 0-4,4-2-2,6 1 2,2 1-8,9 0-4,-18-2-25,18 2-8,-9-3-16,9 3-25,0 0-24,0 0-34,0 0-41,0 0-44,0 0-45,0 0-69,0 0-257,0 0-620,0 0 275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9T08:56:54.6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803 5 384 0 0,'-2'-4'9476'0'0,"-42"36"-6910"0"0,-164 242 3350 0 0,-58 89-1812 0 0,102-162-1884 0 0,102-137-829 0 0,49-52-6818 0 0,0-1-6170 0 0,13-10 6516 0 0</inkml:trace>
  <inkml:trace contextRef="#ctx0" brushRef="#br0" timeOffset="15036.032">608 338 376 0 0,'-120'-80'7248'0'0,"110"76"-7088"0"0,-1 0 0 0 0,0 1-1 0 0,0 0 1 0 0,-1 0 0 0 0,1 2-1 0 0,0-1 1 0 0,-1 1 0 0 0,1 1-1 0 0,-1 0 1 0 0,1 1 0 0 0,-1 0 0 0 0,1 0-1 0 0,0 2 1 0 0,-1-1 0 0 0,1 1-1 0 0,0 1 1 0 0,-3 1-160 0 0,-3 3 65 0 0,1 0-1 0 0,0 1 1 0 0,0 0-1 0 0,1 1 1 0 0,1 1 0 0 0,-1 0-1 0 0,2 2 1 0 0,0-1 0 0 0,0 1-1 0 0,1 1 1 0 0,0 0-1 0 0,2 1 1 0 0,0 0 0 0 0,-3 6-65 0 0,8-12 34 0 0,0 0 0 0 0,0 0 0 0 0,1 1 0 0 0,0 0 0 0 0,0 0 0 0 0,1 0 0 0 0,1 0 0 0 0,-1 1 0 0 0,2-1 0 0 0,0 1 0 0 0,0-1 0 0 0,1 1 0 0 0,0-1 0 0 0,0 1 0 0 0,1 0 0 0 0,1-1 0 0 0,0 0 0 0 0,0 1 0 0 0,1-1 0 0 0,1 0 0 0 0,-1 0 0 0 0,2 0 0 0 0,-1-1 0 0 0,1 0 0 0 0,1 1-34 0 0,-1-3 83 0 0,1 0-1 0 0,-1 0 0 0 0,1-1 0 0 0,1 0 0 0 0,-1 0 0 0 0,1-1 0 0 0,0 0 0 0 0,0 0 0 0 0,1 0 0 0 0,0-1 0 0 0,-1 0 1 0 0,1 0-1 0 0,1-1 0 0 0,-1 0 0 0 0,0-1 0 0 0,1 0 0 0 0,-1 0 0 0 0,1-1 0 0 0,0 0 0 0 0,-1 0 0 0 0,1-1 0 0 0,0 0 1 0 0,0-1-1 0 0,-1 0 0 0 0,1 0 0 0 0,0-1 0 0 0,-1 0 0 0 0,1 0 0 0 0,-1-1 0 0 0,0 0 0 0 0,0-1 0 0 0,0 1 0 0 0,0-2 1 0 0,-1 1-1 0 0,0-1 0 0 0,0 0 0 0 0,0-1 0 0 0,0 1 0 0 0,-1-1 0 0 0,0-1 0 0 0,0 1 0 0 0,0-1 0 0 0,-1 0 0 0 0,0 0 1 0 0,-1-1-1 0 0,0 0 0 0 0,0 1 0 0 0,3-8-82 0 0,-6 5 81 0 0,1 1 1 0 0,-2-1-1 0 0,1 1 1 0 0,-1-1-1 0 0,0 0 1 0 0,-1 1-1 0 0,0-1 1 0 0,-1 1-1 0 0,0-1 1 0 0,0 1-1 0 0,-1 0 1 0 0,0 0-1 0 0,-1 0 1 0 0,0 0-1 0 0,0 1 1 0 0,-1-1-1 0 0,0 1 1 0 0,-1 0-1 0 0,0 1 1 0 0,0-1-1 0 0,0 1 1 0 0,-1 0-1 0 0,0 1 1 0 0,0-1-1 0 0,-1 2 1 0 0,0-1-1 0 0,0 1 1 0 0,0 0-1 0 0,-7-3-81 0 0,7 9 17 0 0,1 0-1 0 0,0 1 0 0 0,0-1 1 0 0,1 1-1 0 0,-1 1 1 0 0,0-1-1 0 0,1 1 0 0 0,-1 1 1 0 0,1-1-1 0 0,0 1 0 0 0,0 0 1 0 0,0 0-1 0 0,1 1 1 0 0,-1 0-1 0 0,1 0 0 0 0,0 0 1 0 0,0 0-1 0 0,1 1 1 0 0,0 0-1 0 0,0 0 0 0 0,0 0 1 0 0,1 0-1 0 0,0 1 0 0 0,0-1 1 0 0,0 1-1 0 0,1 0 1 0 0,0 0-1 0 0,1 0 0 0 0,-1 0 1 0 0,1 0-1 0 0,0 0 0 0 0,1 4-16 0 0,-1-4 24 0 0,0 0 0 0 0,0 1 0 0 0,1-1 0 0 0,0 1 0 0 0,0-1 0 0 0,1 1 0 0 0,-1-1 0 0 0,2 0 0 0 0,-1 1 0 0 0,1-1 0 0 0,0 0 0 0 0,1 0 0 0 0,0 0-1 0 0,0 0 1 0 0,0-1 0 0 0,1 1 0 0 0,0-1 0 0 0,0 0 0 0 0,1 0 0 0 0,0 0 0 0 0,0 0 0 0 0,0-1 0 0 0,0 0 0 0 0,1 0 0 0 0,0-1 0 0 0,0 1 0 0 0,0-1-1 0 0,1-1 1 0 0,-1 1 0 0 0,1-1 0 0 0,0 0 0 0 0,0 0 0 0 0,0-1 0 0 0,0 0 0 0 0,1-1 0 0 0,-1 1 0 0 0,0-1 0 0 0,1-1 0 0 0,-1 1 0 0 0,1-1 0 0 0,-1-1-1 0 0,1 1 1 0 0,-1-1 0 0 0,0 0 0 0 0,1-1 0 0 0,-1 0 0 0 0,2-1-24 0 0,-3 2 72 0 0,0-2-1 0 0,1 1 1 0 0,-1-1-1 0 0,0 1 0 0 0,0-2 1 0 0,-1 1-1 0 0,1-1 1 0 0,-1 0-1 0 0,0 0 1 0 0,0 0-1 0 0,0-1 1 0 0,0 1-1 0 0,-1-1 1 0 0,0 0-1 0 0,0-1 1 0 0,0 1-1 0 0,-1-1 1 0 0,1 0-1 0 0,-1 0 0 0 0,-1 0 1 0 0,1 0-1 0 0,-1 0 1 0 0,0 0-1 0 0,-1-1 1 0 0,1 1-1 0 0,-1-1 1 0 0,0 1-1 0 0,-1-1 1 0 0,0 0-1 0 0,0 1 1 0 0,0-1-1 0 0,-1 1 0 0 0,0-1 1 0 0,0 0-1 0 0,-1 1 1 0 0,0 0-1 0 0,0-1 1 0 0,0 1-1 0 0,-1 0 1 0 0,1 0-1 0 0,-2 0 1 0 0,1 1-1 0 0,-1-1 1 0 0,0 1-1 0 0,0 0 0 0 0,0 0 1 0 0,-1 0-1 0 0,1 0 1 0 0,-4-2-72 0 0,6 5 13 0 0,1 0 1 0 0,-1 1-1 0 0,1-1 1 0 0,-1 0-1 0 0,0 1 1 0 0,0-1 0 0 0,0 1-1 0 0,1-1 1 0 0,-1 1-1 0 0,-1 0 1 0 0,1 0-1 0 0,0 0 1 0 0,0 0-1 0 0,0 0 1 0 0,-1 1-1 0 0,1-1 1 0 0,0 1-1 0 0,-1-1 1 0 0,1 1-1 0 0,0 0 1 0 0,-1 0-1 0 0,1 0 1 0 0,0 0 0 0 0,-1 0-1 0 0,1 0 1 0 0,0 1-1 0 0,-1-1 1 0 0,1 1-1 0 0,0 0 1 0 0,-1 0-1 0 0,1 0 1 0 0,0 0-1 0 0,0 0 1 0 0,0 0-1 0 0,0 0 1 0 0,0 1-1 0 0,0-1 1 0 0,0 1-1 0 0,1-1 1 0 0,-1 1 0 0 0,0 0-14 0 0,-4 5 9 0 0,1 0 1 0 0,-1 1-1 0 0,1 0 1 0 0,0 0 0 0 0,1 0-1 0 0,0 0 1 0 0,0 1 0 0 0,1 0-1 0 0,0 0 1 0 0,1-1-1 0 0,0 2 1 0 0,0-1 0 0 0,1 0-1 0 0,0 0 1 0 0,0 0 0 0 0,1 1-1 0 0,1-1 1 0 0,-1 0 0 0 0,1 1-1 0 0,1-1 1 0 0,0 0-1 0 0,0 0 1 0 0,1 0 0 0 0,0-1-1 0 0,1 1 1 0 0,-1 0 0 0 0,2-1-10 0 0,0-3 18 0 0,1-1 1 0 0,-1 1-1 0 0,1-1 0 0 0,1 0 1 0 0,-1-1-1 0 0,0 1 1 0 0,1-1-1 0 0,0-1 1 0 0,0 1-1 0 0,-1-1 1 0 0,1 0-1 0 0,1-1 1 0 0,-1 0-1 0 0,0 0 1 0 0,0 0-1 0 0,0-1 1 0 0,1 0-1 0 0,-1 0 1 0 0,0-1-1 0 0,0 0 1 0 0,0 0-1 0 0,1-1 1 0 0,-1 0-1 0 0,-1 0 1 0 0,1-1-1 0 0,0 0 1 0 0,-1 0-1 0 0,1 0 0 0 0,-1-1 1 0 0,0 0-1 0 0,0 0 1 0 0,0 0-1 0 0,-1-1 1 0 0,1 0-1 0 0,-1 0 1 0 0,0-1-1 0 0,-1 1 1 0 0,1-1-1 0 0,-1-1-18 0 0,0 3 7 0 0,-1-1 0 0 0,0 0 0 0 0,-1 0 0 0 0,1 0-1 0 0,-1 0 1 0 0,0 0 0 0 0,0-1 0 0 0,-1 1 0 0 0,1-1-1 0 0,-1 1 1 0 0,0-1 0 0 0,-1 0 0 0 0,1 1 0 0 0,-1-1 0 0 0,0 1-1 0 0,-1-1 1 0 0,1 0 0 0 0,-1 1 0 0 0,0-1 0 0 0,-1 1-1 0 0,1-1 1 0 0,-1 1 0 0 0,0 0 0 0 0,-1-1 0 0 0,1 1 0 0 0,-1 0-1 0 0,0 1 1 0 0,0-1 0 0 0,0 0 0 0 0,-1 1 0 0 0,0 0-1 0 0,1 0 1 0 0,-2 0 0 0 0,1 0 0 0 0,0 1 0 0 0,-1-1-1 0 0,1 1 1 0 0,-1 0 0 0 0,0 0 0 0 0,0 1 0 0 0,-1 0 0 0 0,1 0-1 0 0,0 0 1 0 0,-1 0 0 0 0,1 1 0 0 0,-1 0 0 0 0,1 0-1 0 0,-1 0 1 0 0,0 1 0 0 0,1 0 0 0 0,-1 0 0 0 0,1 1 0 0 0,-1-1-1 0 0,-4 2-6 0 0,-168 75-3168 0 0,71 0-2004 0 0,34-14-1303 0 0,-15 24 494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9T06:37:18.7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19437 14 692 0 0,'0'0'808'0'0,"0"0"-14"0"0,0 0-68 0 0,0 0-52 0 0,0 0-38 0 0,0 0-38 0 0,0 0-23 0 0,0 0-18 0 0,0 0-20 0 0,0 0-11 0 0,0 0-25 0 0,0 0-11 0 0,0 0-12 0 0,-5 2-9 0 0,-116 34 1059 0 0,0-5 1 0 0,-2-5-1 0 0,-1-5 0 0 0,-6-6-1528 0 0,-140 3 2435 0 0,-1-11 0 0 0,-152-21-2435 0 0,-693-44 3585 0 0,403 35-2337 0 0,242 7-819 0 0,-228-1 359 0 0,74-13-278 0 0,237 19-368 0 0,-231 14-15 0 0,332 19-126 0 0,-92 26-45 0 0,154-5 58 0 0,78-30-9 0 0,-113-1-199 0 0,223-22-905 0 0,36 10 956 0 0,1 0 0 0 0,-1 0 0 0 0,0 0 0 0 0,0 0 0 0 0,1 0 0 0 0,-1-1 0 0 0,0 1 0 0 0,0 0 0 0 0,1-1 0 0 0,-1 1 0 0 0,0 0 0 0 0,1-1 0 0 0,-1 1-1 0 0,1-1 1 0 0,-1 1 0 0 0,0-1 0 0 0,1 1 0 0 0,-1-1 0 0 0,1 1 0 0 0,-1-1 0 0 0,1 1 0 0 0,0-1 0 0 0,-1 0 0 0 0,1 1 0 0 0,0-1 0 0 0,-1 0 0 0 0,1 0 0 0 0,0 1 0 0 0,0-1 0 0 0,-1 0 0 0 0,1 0 0 0 0,0 1 0 0 0,0-1 0 0 0,0 0 0 0 0,0 0 0 0 0,0 1-1 0 0,0-1 1 0 0,0 0 0 0 0,0 0 0 0 0,1 1 0 0 0,-1-1 0 0 0,0 0 0 0 0,0 1 0 0 0,1-1 0 0 0,-1 0 0 0 0,0 0 0 0 0,1 1 0 0 0,-1-1 0 0 0,1 1 0 0 0,-1-1 0 0 0,0 0 0 0 0,1 1 0 0 0,0-1 0 0 0,-1 1 0 0 0,1-1 0 0 0,-1 1 0 0 0,1-1 0 0 0,0 1-1 0 0,-1 0 1 0 0,1-1 0 0 0,0 1 0 0 0,-1 0 0 0 0,1-1 0 0 0,0 1 0 0 0,-1 0 0 0 0,1 0 0 0 0,0 0 0 0 0,0 0 0 0 0,0-1 143 0 0,18-8-7770 0 0,-8 7 3318 0 0</inkml:trace>
  <inkml:trace contextRef="#ctx0" brushRef="#br0" timeOffset="1812.879">12372 140 144 0 0,'-28'0'3014'0'0,"-259"9"4381"0"0,-27-17-4101 0 0,-275 8-1093 0 0,192-15-581 0 0,-648 12 6 0 0,413-14-390 0 0,450 26-1047 0 0,1 7 0 0 0,-69 19-189 0 0,141-19 17 0 0,-401 52 1 0 0,-69 0 1 0 0,166-39-44 0 0,-64 10 39 0 0,-47 5 1 0 0,-409 5-54 0 0,198-29 561 0 0,-200-52 1244 0 0,512 25-1104 0 0,-702 9 213 0 0,0 47-688 0 0,735-16-1156 0 0,225-10-8553 0 0,152-20 4055 0 0,2 1 418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7T11:15:36.1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14 4,'0'0'38,"6"-6"-4,-6 6-10,0 0-5,5-5-15,-5 5-16,4-3-7,-4 3-20,0 0 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7T11:17:08.21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39 106 178,'-3'-6'416,"3"6"-69,-5-17-14,-1 5 16,5 2-20,-3 1-16,3 0-33,-1 0-32,2 1-23,-2 0-24,2 8-42,0-13-61,-1 8-76,1 5-63,0 0-71,0 0-75,0 0-99,0 0-193,-7 33-519,0-3 230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7T11:17:10.71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0 295 374,'0'0'401,"5"7"-21,-5-7-2,4 4 6,-4-4 3,0 0-11,0 0-23,11-11-25,-8 3-29,4-6-26,3-3-26,4-7-26,-1 2-20,0-2-24,3 1-26,0-2-52,1 6-51,-2-3-59,-4 7-57,0 0-56,-3 0-60,5 3-77,-6-1-75,-3 4-347,0 0-739,-1 0 328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1T10:26:30.0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97 248,'0'0'276,"0"0"0,0 0-9,0 0-11,3-17-15,-3 17-13,0 0-16,0 0-12,0 0-12,0 0-10,0 0 2,0 0 6,13 17 6,-13-17 1,0 16-10,0-8-15,0-8-10,0 16-7,0-16-13,0 14-10,0-14-10,0 10-8,0-10-9,0 9-2,0-9 3,0 0 5,0 0 7,0 0 4,0 0-2,0 0-5,0 0 0,20-25-5,-10 6-8,1-2-7,-2 0-9,4 2-9,-3 2-5,-1 1-7,-1 6-12,-3 2-29,1-1-55,-3 4-60,-3 5-65,0 0-73,0 0-79,0 0-112,10 32-384,-15-5-874,0 9 387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8T19:40:43.641"/>
    </inkml:context>
    <inkml:brush xml:id="br0">
      <inkml:brushProperty name="width" value="0.05292" units="cm"/>
      <inkml:brushProperty name="height" value="0.05292" units="cm"/>
      <inkml:brushProperty name="color" value="#F7F7EF"/>
      <inkml:brushProperty name="fitToCurve" value="1"/>
    </inkml:brush>
  </inkml:definitions>
  <inkml:trace contextRef="#ctx0" brushRef="#br0">1231 407 7,'10'-11'88,"-1"5"0,-6-1 3,5-3-12,-1 4-8,-4-3-10,-3 9-8,4-13 4,-4 13-11,4-13 1,-4 13-8,-7-16-1,7 16-1,-11-13-9,3 7-3,-4 0 1,1 0 0,-10 4-2,-3 2-13,-2 0 3,-12 2 14,-3 1-6,-1 3-6,4-1 5,1 2-3,-8 1-7,3 0 5,2-1 0,-3 1-6,4 3 7,4-1-8,0-1 2,5 0-7,5-1 6,1-2-4,-2 0-1,3 2-5,6-1 18,1-2-15,2-2-1,6 1 1,2-2-2,6-2 1,-14 7 3,14-7 1,-10 4-2,10-4 2,0 0-4,0 0 2,0 0-3,25 6-1,-9-7-3,-2-2 6,4 1 7,5-3-8,-2-2-5,-4 4 8,7-3-4,-3 0 3,4-2-2,-6 3-2,-2-1 3,1 0-7,-1 0 7,7-1 0,-4-2-9,1 2 3,-4 0 4,-3 1 2,-2 0 5,0 2 9,-4 0-4,2 1 4,-10 3 13,9-8-8,-9 8 1,3-6-7,-3 6-3,0 0 6,0 0-7,-24-7-1,9 7 6,-7 0-7,-8 4-2,-5 2-1,-3-1-4,0 3 0,-3-1 2,0 0 3,3 4-2,-3-1-4,3 1 0,6-1-2,2 1 7,0 1 2,8-3-8,-2 1 4,4 1-1,4-3-8,5 0 1,0-3 1,8 1 4,-7-2-2,10-4 3,-8 10-5,8-10-7,0 0 13,0 0-4,27 3 3,-10-4 10,4-3-16,4-2 2,13-3 2,-3-1 1,5-2-4,-3-1 4,3 4-2,-2-4 2,1 2-4,-1-3 4,-3 1-1,0 0-3,0 0 1,1 1 2,-12 2 1,1-1-3,-1-1-6,-4 1 11,4 0 5,-10 3-2,4 0 3,-6-3 5,-1 5 3,-4 0 4,4 0 2,-5 3-4,-6 3 0,6-10-11,-6 10 9,0 0-2,0 0-4,-16-14-2,5 11-4,-4 3 5,-14 0-2,-6 7 3,-1 3-3,-3 0-10,-3 5 8,-2 2-4,3-2 2,3 2 1,0-1-1,2 4 2,1 0-2,4-2 1,2 3-3,9-6 10,1 0-8,4 1-2,1-4-5,5-1 2,2-3 1,6 1 0,-2-3-7,3-6 9,11 13 2,4-11 0,8-2-7,14 0 7,1-6-3,10-1-4,-4-1-1,5-2-1,19-3 3,-21-1 4,6 1-1,11-5 3,-19 5-4,4 1-5,-8-4 8,6 3-2,-4-2 1,-5-3 0,-2 3 0,-11 4 5,9-5-2,-14 7 7,1 2 5,-7-4 10,-3 5 5,-2 0-3,-2 2 1,-7 4-7,3-7-2,-3 7-1,0 0-3,-30-8 1,1 9 0,-7 6-4,-10-2 2,-4 7-2,-20 5-2,2-2-3,-5 2 2,6-1-5,-3 8 1,-1-5 0,1 1-3,6 1-1,15-5 0,4 1 5,1 0-4,6 5 3,-3-7-6,6 4 4,12-5 1,2-1-4,4-3-3,2-1 0,6-1-8,-1-2-1,6 2 4,4-8-4,-3 12 8,3-12-7,0 0 4,23 8 1,-1-8-3,18-5-2,-1-5 5,9 1-1,-1-5-1,2-1-1,16-3-3,-18-1 4,6 6-5,5-11 3,-11 10 1,2-4 2,-4 1 3,-1-1-3,-6-3-1,0 4 0,-7 1-1,-1 4 6,-9 4 3,-7-2 4,-1 5 5,-2-1 5,-3 2 6,-2 0-2,-6 4-3,0 0-7,0 0 2,0 0-3,-38-5 2,11 8 0,-18 7 0,-3 3-3,-18 3-5,1 1 4,-6 1-1,1 3-1,2-3 3,0 4-3,-1-4 2,20 0 0,-19 1-2,1 0 1,20-1 2,-2-3-5,6 3-1,4-5-1,6 0 4,9-3 10,0 0-4,8-3 3,4-3-5,2 1-4,4 2 0,6-7 0,-5 5-3,5-5 5,0 0-1,38 0-4,-11-5-1,14-5 0,2 0-2,7-1 1,18-10 5,-1 5-6,-20 3-2,18-7 0,-16 3 3,0 3-1,2 1-1,-4 0 3,-1-5-4,1 7-1,-3-1 3,-6 2 0,-3 1-1,-8 3 0,-3-2 5,-7 4 3,-6-2 8,0 4 3,-1-1 11,-1 0 5,-9 3 2,11-4-4,-11 4-3,0 0-3,0 0-4,0 0-2,-47 2 1,18 5-3,-12 2-1,-3 0-1,-7 4 0,2 0-6,-18 0 1,3 4 3,0 1-7,-8-4 2,9 3-2,13-1-1,2-3 1,2-1-2,2 3 0,9-3-2,10-3-1,1 1-2,5-4-3,8 3-3,0-5 2,5 0-1,0 1 0,6-5-1,0 0 2,0 0 1,33 10 1,-2-11-4,14-6 4,7-1-2,14-4 1,8-1-1,-4 1 2,6-4-2,1 5 1,-4-3-1,-2 1 1,-1-3 0,-2 3 4,-16 1-1,13-3-2,-16 4 0,-2 1-2,-4-3 2,-2 6-1,-14 0 4,-4 1-1,-5 1 4,-7 0 5,1 5 5,-4-4 4,-8 4-2,10-3 3,-10 3-6,0 0-4,0 0 0,-70 4 1,29 3 0,-6 1 3,-5 1-4,-16 3 1,0 5-4,1-1-1,-1-3 3,2 8-2,-2-1 1,0-3 2,6 2-4,13-4-1,8 1 0,-6 1-1,9-2 0,3-3 0,4 0-1,7 2-1,3-7-2,9 1 0,1-2 1,1-2-2,5 1-3,5-5-1,-6 9 4,6-9 2,0 0 1,32 2 0,-10-6-7,16-3 5,6-2 2,2-1-1,1 1 0,-1-3-2,2-1-1,-4-1 2,-3 2 0,3-1 1,-1 3-1,1-3 1,-6 1-2,3 2 2,-17 5-1,1-5-2,-6 6 1,-2 0 1,-6-1-1,-1 1 5,-5 0-2,-5 4 3,6-6 0,-6 6-2,0 0-2,0 0 0,-38 12 0,10-5 3,-12 5-3,-3-1 2,-4 7-4,-19 0 8,21 0-4,4-3 3,-6 0-4,9 6 2,-3-8 0,0 2-2,6 1-2,2-1 6,11-3-2,-2-2-3,10-4-1,4 1 3,-4-1 0,8 0-4,-2-3 1,8-3-1,-6 8 2,6-8 1,0 0 0,0 0 0,37-5 4,1-1-3,0-6-4,0 1-1,3-3 3,4 3-1,-4-9 0,0 5 3,0-3-4,-2-2 2,1 4 0,-5 0 2,-1-3-2,-7 8 5,-9-3-5,2 2 0,-6 3-2,-4 3 4,-4 0-2,-1-2 0,-5 8-1,0 0 1,0 0-1,-28-9-1,1 13 1,-11 3 1,-3 1 0,-4 4 0,-4 3 0,-15 8 3,-4-2-1,22-3 3,-19 7 0,18-7 0,-1-1-3,2 2 5,2-1-1,6-1-1,-3-3-1,9 0 0,9-1 1,2-2-1,7-5 3,0 0-6,4-1-1,2-1 2,2 0 3,6-4-2,0 0-2,0 0 3,0 0-2,35-8 0,-11-2-1,17-3 1,-3-2-1,0-3 0,3 0-1,1 1-2,-2 1 3,4-2 0,-1-2-3,-2 0-1,-5 2 3,-3 0-1,4 0-1,1 3 3,-15 6 0,-2-1 1,-4 1-1,-6 4-1,0 0-2,-1-1 2,-7 4 0,-3 2 1,0 0-1,0 0-1,0 0 1,-30-3-1,5 6 0,1 5-1,-11-2 2,-3 3 1,0-1 0,0 4 1,2 1 0,11-3 0,-10 3 1,-3-1 0,11-2 0,4-2-2,-1 0 0,6 1 1,4-3-2,5-4 0,-1 1 0,2 0-3,8-3 4,-9 7 2,9-7-4,0 0 2,0 0-1,0 0-1,55-13 3,-25 4-1,3-6 0,7 4-1,-2-2 0,5 3 2,-1-4-1,-2-1-1,-4 5 0,4-4 4,-3 3-6,1-1-1,-3-1 1,-10 5-3,5 2 3,-9 0 1,-4 1-3,-6 1 3,2 0-1,-7 2-4,-6 2 1,12-2 0,-12 2-2,0 0 7,0 0-5,0 0 1,-38 10-2,14 0 5,-3-3-3,-1 5 5,-4 1 2,-3-1-7,2 4 5,-5-5-4,14-2-1,-10 3 2,4-2 1,4-3 2,6 1 2,1-1-4,3-2 2,3 0-1,2 0 0,2-5 2,9 0-1,-14 5 2,14-5-2,0 0 2,0 0 0,0 0 1,0 0-4,31-13 0,-7 6 2,-4-1-1,4-2-1,0-2 2,1 1-2,-1-1-1,3 2 0,0-1 2,-2-1 1,-1 4-2,-4-3-3,-3-1 8,1 5-5,-7-1-2,2 0 3,-7 4 0,-1-2 0,-5 6 3,6-10-4,-6 10 1,0 0-3,-17-11-1,-1 9 5,-6 2-2,-6 2-4,-7 3 4,0 1-3,-6 1 2,1 0 1,-2 1-2,-4 3 4,2 1-5,2 0 7,6 1-6,0-1 3,11-3 6,2-1-5,-2 0-3,8-2-1,5 3 4,-3-4-4,7 2 0,2-5 0,-1 2-1,1 1 2,8-5-2,-11 7-2,11-7 4,-5 8-3,5-8 5,0 0-1,0 0-3,16 15 5,-10-14 0,5 1-2,2 0-1,1-1-1,0-1 4,-4 0-4,9-3 4,0 1-2,6 1 1,-1-5 1,11-2-2,1-1 0,2 1 1,0-6-2,4-1 3,6-1 0,17-7-3,-4 0 3,4 2 0,5-6-6,-2-1 5,1 2 0,1-5-1,-2 5-1,-4-3-1,-2 5 0,-16 4-3,1 0 2,-6 1 1,0 0-2,-3 1 6,-3 2-3,-11 2-2,3 4 2,-13 3 1,0-1-8,-4 0-11,-2-2-20,-5 1-9,-3 1-11,0 8-18,0 0-12,-18-20-20,9 12-12,-5 2-14,-1-3-15,1-1-21,-6 0-20,-4-1-142,0-1-359,-7-4 160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8T19:40:49.577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1254 2156 112,'13'-9'121,"-5"-3"0,5 0-4,-9-1-3,3 0-6,-4-3-17,-3-1 3,3-5-1,-3 1-13,-3-2-5,3 0-3,-3 0-4,-7-5-3,5 7-6,-4-2 1,-2 1-3,-3 0-7,1 4 7,-8-3-10,1 6 3,-4 5-6,2-1 0,-14-1-8,10 6 4,-4 4-3,2 0-4,-12 1-6,3 2-4,-3 3-2,2 7-4,2-1 0,1 0 1,7-2-3,1 1 1,3 2-4,-1 2-2,3-2 1,7-4-3,4 2 2,-3 0-2,5-3-2,-2 0-5,6-2 4,5-4-2,-8 11 2,8-11-2,0 10-2,0-10 4,9 10-3,2-9 1,7-2 1,12-3-1,8-4-1,3-2 1,5-7 2,4 2-1,-4-1-2,1-3 3,1 0-5,4 3-4,7-13 3,-15 9-1,-3 3 4,0-3 0,-6 1 2,0 1 5,-12 2 5,-2 2 5,-4 1 12,1 3 12,-9 0 5,2 3-3,-5-4-3,1 4 1,-7-4-5,0 11-8,-3-18-1,-1 11-2,-7-5-6,-1 7 0,-12-3-3,-1 6 0,-12 1-5,-4 2-3,-1 6 5,-6 1-2,4 6-2,-3 1-1,1 4-2,-3-1 1,9 2-2,-1 0-2,5 2 3,6-6-5,6 2 3,10-3-4,0-2 3,4 0-5,4-5 3,4-2-1,2-6 1,11 13-2,7-9 3,5 0 0,18-9-3,8-4 0,2 0 15,25-11 1,-7 0-6,-1-1-2,-6-7-1,0 0 1,-18 10-4,2-6 0,-5 3 2,-6 0-2,-1 2 1,-12 3 0,4 2 9,-15 3-5,1-1 3,-5-1-4,1 7 1,-5-4 0,-6-1 0,3 11 2,-8-14-2,-5 8-7,-1 1 4,-10 2-4,-14 3 0,0 1-1,-9 3 4,3 4 1,1 1-3,-8 0-3,6 9 1,3-4 1,-5 1 3,6 2-3,3 1-1,3 1 2,-1 0-1,11-4 2,7-3 1,2-1-2,5-2-1,0-1 1,5-5-3,6-3 1,-3 6 0,3-6-2,0 0 1,30 0-3,-8-6 4,16-2-2,1-4-1,-1-3-1,0-2-2,0-2 0,-3 2 1,3-2 0,-5 1-1,2-1 0,-11 5 4,-4-1-4,1-2 4,-10 6-2,1 0 1,-4 0-1,-1 0 2,1 3-2,-8 1-2,0 7 0,0 0 10,-12-16-7,-5 13-3,1 3 3,-6 2-3,-8-1-1,5 4 7,-15 5-6,-1-2 2,2 7 1,-1-2 0,5 3-1,1-2 3,-1 3 1,11-2 0,4 2-1,2-1 1,2-4-4,9-3 4,-4 1-1,4-5 0,7-5 0,3 10 2,-3-10 1,21 6-1,-1-8 1,9-4 0,9-2-4,6-7 4,-3-6-2,8 3-2,-1-1 2,-4-4-4,-3 2 2,0-2 3,0 0-3,-9 1 2,-2-1-4,-10 3 6,-2 1-5,-4 2 1,-5-3 2,-1 5 2,-5-1 2,1 4-6,-8-1 1,-2 0-2,-8 3 1,-7 3 2,-6 2-5,-7 2 0,-7 5 0,-7 2 4,2 5-1,-4 1 2,-17 5-3,17 3 5,4-3-1,2 8 0,-1-2 4,1 4 1,6 1-4,0 1 0,8-3 1,5 4-1,8-14-1,4-1 1,5 1-3,5-1 4,0-5-3,3-8 1,20 13 4,-4-11 0,13-7-1,12-3-2,3-2-2,5-9-2,-2 2 0,1-1 0,-2-3 5,1-1-2,-6 0-2,-1 3 5,-7-6-5,-2 4 0,-4-2-1,-6 3 0,-7 1 0,-1 6 3,-9-3 0,3 3-4,-7 2 2,-7-1 0,3 3-3,-9 0 1,-4 2-1,-7 2 4,-14 3-1,-3 4-4,-5 5 6,2 3 0,-8-1 1,-13 8-1,17-3 1,-23 9 1,11 0 3,-1 0-1,13-1 0,2 1 0,5-3-1,2 5 2,4-5 0,7 3 0,7-5-4,4-4-1,7-4 5,2 1-1,8-11-5,3 19 2,-3-19 1,26 12 2,1-10-1,11-4-3,4-7 2,4-2 2,3-4-3,17-2 2,-18 0 0,13-8-3,-13 7 0,-2-3-3,-2-5 1,0 3 2,-9-2-2,-2-4 1,2 4-1,-11-2 2,-4 8 2,-6 0 1,-3-1-6,2 3 7,-11 4-3,-4-1-1,-4 3-3,-8 2 1,-5 1 1,-10 3 1,-9 2 2,-6 6-2,-5 1-1,-2 2 2,-17 11 1,2 1 4,-7 1-1,-2 4 5,7 2 3,3 4-2,2 1 2,4 0-4,15-6 3,7-1 6,3 0-12,7 2 0,9-6 2,4-2-4,8 0 0,1-5-2,7-2 1,-2-10 0,25 19 0,5-15-1,10-4 3,9-3-5,22-9 3,5-4-2,-1-3 1,1-4-3,-1 1 1,-3-2 2,-9-3 0,2 2-4,0-4-1,-24 7-3,3-4 6,-3 0 5,-3 3-7,-11-2 1,-6 7 4,-5 1 2,-7 6 4,-3-3 6,-6 4-10,0 10-2,-20-14 0,-7 10 1,-14 4-3,-5 4 3,-25 9-4,1 0 3,-4 8 0,-2 2 4,4 4 0,-4 4 2,-3 4 6,11-1-4,-5 0 2,-1 5-1,12 1 4,7-4 4,18-7-7,-2-1-5,15-2 9,8-6-13,9-7-2,2 3 1,5-3 0,0-13 1,20 19 5,4-15-7,14-2-1,6-8 5,8-3-7,13-11 1,0-3 0,1-2 0,-1-2 1,-3 0-1,-20 7 3,3-6-1,-1 1-4,-3-1 0,0-1 0,-3-2 0,0-2 2,-5 0-1,-4 3 1,-9 4-3,-6 4 0,-2 1-5,-9 7 5,-3-1-7,-8 3 4,-3 2 2,-8 3-6,-7 4 4,-18 3 1,0 6-4,-8 5 0,-19 8 10,-2 3 2,2 6-6,1 0-1,-1 2 7,5 2-5,-2 2-8,9 1 4,2-3 3,16-8 3,3 4-4,8-2 8,10-8-11,4-2 5,0 3-4,12-8 6,4 0-3,0-13 3,20 14 0,2-12-2,19-2-3,5-8 0,3-7 2,19-10-3,3 2 3,2-10 0,-15 6 4,7-5-4,-3-1 1,-4-2-1,-2-5-2,-7 0-1,-2-4 0,-15 11 2,1 1 3,-9 6 9,-2 0-11,-10 5 11,-7 7-8,-5 0-7,-2 2 5,-7 1-4,-5 5 3,-10 2-2,-17 5 1,0 5-1,-11 5-1,-13 6-1,0 4 2,-1 5-4,-5 0 4,-2 3 3,0 8 6,8 0-1,-6 2-2,5 2 6,7-3-3,18-7-3,5-4 4,8 3-8,1-3 6,16-6 0,3-7 0,5 2-4,9-5 4,7 1 2,10-7-4,15-3 0,13-4-3,17-15 2,1 0-2,1-7 1,-5-2 0,3-2-1,-1-3 1,3-2 3,-8 1-2,1 0-1,-6-6 1,-2 1 2,-14 8-10,-6-1 11,3-1-5,-8 6 2,-8-2-1,-3 8 4,-8 6-6,-5 1 4,-1 0-3,-6 3 2,1 9 3,-18-9-1,-2 9-5,-4 3-2,-17 5 2,-3 5-6,-26 9 8,5 4-10,0 5 7,-6 0 12,2 3-9,4 1-5,2 4 7,4-1 0,18-11-2,2 1 11,5 2-14,8-6-1,7 5-1,4-11 2,8-4 1,3 0 3,4 0 3,0-14 0,21 13-1,-7-11 0,13-4-2,16-4-2,3-6-4,-4-3 3,6-4 2,13-9-2,2 0 2,-15 8-2,10-11-3,-10 11 8,-4-1-4,2-7 1,-2 1-1,-6 1-7,-6 2 3,-2-1 2,-5 2-2,-9 5 2,-5 7 9,-2 3-10,-6 1-2,-1 1 7,-2 6 3,0 0-9,-16-10-6,0 12 4,-9 4-1,-11 2 2,1 3 7,-3 4-9,-6-1 4,1 5-1,2-2 5,-3 5-1,3-4-6,3 4 7,1-1 2,6 1-8,6-2 9,4-4-11,8-3 1,-1 0 0,5-1 2,1 1 0,5-4 2,3-9-1,0 14 9,0-14-11,14 10 3,3-9 1,-1-1-3,9-7 2,4 0 3,7-4-7,5-1 2,0-2 3,-3-7 1,0 6 4,0-3-7,0-4 4,-5 4-4,2 1 9,3-5-10,-7 5 6,-10 4-7,3 3 8,-10 2-3,-5 1-5,6 1-2,-9 2 1,-6 4-1,8-2 1,-8 2 0,0 0 0,0 0-2,-29 27 7,9-12 0,-10 8-1,1 1-4,-1 0 4,-1 4 0,1-3-4,1 1 1,-2 0-1,5 2 7,7-8 3,2 0-5,0 1 8,7 0-7,-1-7-6,8-2 2,1 1 1,2-13-5,13 18 10,4-15-5,10 1 13,16-11 0,4-3-11,18-7 4,3-1-3,-1-3-4,0-4 1,-5 4 0,-13 1 7,-5-1 3,15-11-10,-18 6 0,-3 2-2,0-1-1,-7 2 3,-1 4 2,-9 3-2,-7 7 1,-1-1 8,-2 1-2,-8 3 4,-3 6-6,0 0 0,0 0-3,-38 2 5,11 5-1,-14 7-3,-8 6 4,-16 10 0,1 5-1,-3 0 11,2 4-12,-6 3-2,5 3 6,4 3 5,-3-2-4,7-1 5,3-5-4,17-8 3,1 1-7,12-3 3,5-3-2,4-6-3,8-4 0,-2-2-3,9-2 1,1-13 3,11 17 3,-11-17-2,27 3 3,-2-8-2,18-5-3,3-7 2,18-12-5,1 2 2,-2-6-9,-1-2 10,-4-9 2,4 1-5,-11 5 6,4-7-8,-6 1 1,2 4 0,-20 9 1,-1 4 0,-5 1-1,-6 10 21,-4 6-14,-7-1-1,1 1 2,-6 4 11,-3 6-21,0 0 3,-20-3 7,20 3-7,-54 17-3,13 3 7,-5 2 5,-16 12-7,-2 3 4,-6 4 0,2 3-5,-5 0 6,-26 19 2,37-21-3,-3 3-4,-3-1 2,10-2 4,9 0 0,11-14 0,10 2-4,2-7 1,7-4-4,10-4 5,3-1-9,-1-3 5,7-11-2,0 0 3,21 12-6,2-16 11,17-9 15,6-4-27,22-16 20,1 2-19,-4-6 2,3 0-3,-5-6-1,-1-2-11,0-2-1,-7-2 0,-1 0 5,-2 3 10,-18 13 0,-2 2 4,-5 4-5,-10 7 3,-4 4-3,-2 3-6,-8 6 0,-3-2 9,0 9 19,-20-4-26,-4 5-8,-14 7 11,-3 6-1,-5 4 2,-25 14-2,3 5 8,-2 1-8,-1 5 0,5-2 2,-30 23 3,31-23 6,-3-2-3,8 2 1,0 3 2,3-7-3,19-8 9,5-6-7,1 0 17,13-8-28,8-4 17,3-2-11,2-2 2,6-7-4,0 0 8,0 0-1,0 0 0,41-13 0,-3-6 1,0-6-6,6-3 0,11-8 14,-7-3-17,-10 3 2,4-10-10,1-7 8,-5-1-1,-3 0-5,-4 2-2,-7 15-1,0-3-2,-4 6 9,-9 0 10,2 0-5,-5 12-25,-2 0 18,-1 5-14,-5 0 16,-2 3-7,-1 6 4,-3-1 2,6 9-1,-14-12-6,3 11 4,11 1 5,-27 3 7,3 5-10,7 4 14,-7 5-15,-4 8 1,1 1 4,0 5-1,0 1 2,-2 4-3,6 3 8,2 2-1,4-2 4,3 1-1,-4 2-4,6-3 6,1 0-3,7-5-2,-2 0-1,3-9-1,0 9 18,1-11 2,2 2-19,0-1 5,0-5-10,2 4-1,-2-8 8,0 1-7,0-1 4,0 0-7,0-15 10,1 17-2,-1-17 1,-3 15 3,3-15-2,0 0 3,0 0 3,0 0 1,0 0 1,0 0-10,0 0 4,0 0 5,18-42-7,-15 13 1,3-10-6,5 0 9,-1-9-12,4-16 7,-3-4-2,1 3-1,6 1-4,-4 20 14,-3 1 2,7 0-17,-4 6-1,-2 3 1,-5 9 4,4 4-1,-2 5-1,-4 4 0,1-1 8,-6 2-7,0 11 1,10-12-7,-10 12-2,5-8 0,-5 8 4,0 0 4,0 0-1,0 0-9,0 0 10,0 0 5,-11 59-6,1-26 4,-4 5-1,0 6 2,-2 1 6,-5 13-1,-1 4 1,5-16 0,-2 12-4,-2-2 2,7-14 19,0 1-4,0-1-31,-2-2 18,-2 0-2,3-4 1,2-1 0,-4-1-6,2-3 5,1-1 5,1-7-12,1-4 5,1 4 2,1-4-1,-1-5 0,2-3-3,4 1 4,-5-4 2,10-8 7,-7 16-6,7-16 4,0 0 18,-7 7-6,7-7 0,0 0-1,0 0 0,0 0-4,13-64-5,1 25 5,3-3-7,7-21-6,0-1 2,8-6-5,-9-5 4,15-27-1,-16 32 0,5 0-5,-3 4-2,0 7-4,-4 16 2,-3 4 0,4 5 6,-7 3 0,-3 12-4,2-1-2,-7 5 4,-1 1-5,1 1 3,1 5-4,-7 8 6,6-13-4,-6 13-5,3-10-8,-3 10 13,0 0-1,0 0-3,0 0 5,-16 42-2,-4-13-2,2 3 6,-2 5 0,-12 17 5,9 5 1,-9-2-3,5-1-8,-6 1 7,4-2-3,3 4 2,8-15-1,-10 14 1,4-20 7,3 3-2,1-8-5,3 2-13,-1-6 15,6-6-1,0-3 5,6-5-3,-2-4 0,4 3-1,4-14 6,-5 14-3,5-14 9,0 0-7,0 0 10,0 0-3,0 0 0,47-41 5,-20 8-9,5-4 5,6-16-3,-4-3-21,4-6 13,-5-6 3,2-3 5,21-23-6,-22 29 1,-7 2-4,-5 7-1,-1 16 1,-5 4-2,1 3-2,-7 13-3,-3 6 5,0-1-1,-6 2 0,4 4 1,-5 9-6,0 0 5,0 0 14,0 0-22,0 0 1,0 0 7,-39 37-17,15-9 12,-1 8 0,1 0 4,0 7 5,-7 13-5,10-12 0,-6 9-2,7-10 16,5-4-34,-2-3 25,3-4-4,4 1-1,2-9 4,4-2-2,-1-5-3,5-1 3,-3-1-1,3-15 2,-3 20-2,3-20 3,0 14-1,0-14 1,0 0 2,12 3-2,-12-3 2,0 0-2,35-33-20,-18 10 21,7-8-4,-2-5 8,0-3-6,10-14 0,3-5-6,-15 18 5,7 3-4,-3 1 5,-2 3-2,-5 3-5,-1 10 4,-8 8 2,2-1-4,-4 1-12,0 5 13,-6 7-2,8-10-8,-8 10 5,0 0 1,0 0 7,0 0-1,0 0-4,0 0-3,-17 56 2,10-36 2,-1 4 2,-1-1-1,6 0-1,-4 0 19,4-3-32,3 1 11,5 1 10,0-7-3,4-2-6,6 2 3,-1-4 1,9-6-1,6-3 5,12-6-3,0-2-1,10-5 3,15-7-4,2-1 2,-3-2-2,-16 3-1,12-6 4,-10 10-4,-4-7 6,12-6-5,7 4 2,-28 5-1,0 0-6,3 3 3,-8-4 10,-1 4-10,-8 5 1,-7 3 3,-3 0-4,-4 3 5,-2-1-14,-8 5 10,12-7 1,-12 7 12,0 0-9,0 0-10,0 0 9,-61 12-4,23 0 4,-6 5-2,-4 3 3,-14 9 10,-1 0-16,-2 6 1,-2 1 4,-3-1-2,2 2 2,2-4-2,4 3-3,18-10 2,3-3 3,6 2-5,-1-2 5,10-2-19,6-6 5,5-5 16,6-2-6,3 0 3,6-8 1,0 0 4,0 0-3,0 0 1,47-4 4,-12-8-4,12-8-3,21-6 1,-1-1 1,1 3-3,-5-5-2,2 0 5,-4 5-1,1-8-5,3 2 5,-24 8-2,0 1 1,2-6-1,1 4 0,-3 2 3,-6-1 0,-5 3-3,-10 7 4,-9 2-3,2 2-2,-8 1 3,-5 7 0,0 0-1,0 0-5,-22-16 1,-5 21-14,-11 0 12,-3 6 10,-13 6-6,-9 4 0,-5 2-4,3 4 5,-1 4 4,4 3 2,-6-2 0,5 2-1,0-3-2,6 5-2,19-13 10,4 2-10,3-2-12,7-6 15,7-5-2,4-1-1,2-1 1,3-2 5,8-8-1,-6 9-7,6-9 4,0 0-1,0 0-14,66-17 12,-25-2 1,7-1 1,13-6-1,1-3-2,1-4 3,-3 3 1,0 1-2,-15 4-2,7-13 6,1-1-10,-11 10 3,-1 0-1,-10 3 0,-1 1 0,-9 7-1,-4 1 2,-6 6 4,-1 1-7,-5 2 4,-5 8 1,3-13-4,-3 13 5,0 0-2,-41-2-2,3 9-3,-8 7 8,-2 3 0,-23 8-8,8-1 2,-11 6 5,1 2-1,-3 3 1,0-2 2,4 6 0,7-5-18,3 0 15,1 0 6,13-12 3,7-2 1,10 2 0,0-3-11,9-9 3,10-2 4,4-1-9,-2-1 4,10-6 4,0 0-2,0 0 0,0 0-6,0 0 7,83-27-7,-19 0-10,0-4 19,3-2-2,3-3-3,-2 3-3,-6-2 3,2 0-4,-2-3 3,-2-2-2,-3-2 4,-5 3-2,-8 8-11,-9 3 6,-2-2 2,-1 2 4,-15 10-7,-6 1 1,-1 5 6,-4 0-10,-6 3 4,0 9 7,-17-11-5,4 7-3,-22 6 0,-9 6-1,-3 3 2,-23 10 1,1 2 0,-2 4 3,-2 6-1,2-1 4,1 8 6,2-1-9,2 4 5,1 1-1,7-2 4,4-6-3,14-5 4,7-1 4,5-1-10,9-10-11,3 0 15,10-6-1,-1 3-6,4-6 4,3-10 2,0 0 0,16 21-1,3-21-1,17-6 1,7-3-6,8-7 6,18-11 5,2-2-5,-4-2 0,0-2-6,1 1 3,-4-3-21,-3-2 20,4-2 3,-10 0-1,2-4-4,-5-1-5,-3 0 4,-12 11 2,-2 3 0,-9 3-1,0-1-1,-14 9 3,3 2-1,-12 4-6,2 3 2,-5 10 3,-8-14-2,-8 11 2,-6 5-2,-19 5 3,-4 5 1,-24 13-2,-2 5-3,-8 5 3,6 4 4,-4 3 1,10 2-4,-26 25 9,34-24-10,1 4-1,7-4 17,4-3-5,15-7 1,1-5-5,7 1 1,0-5 2,10-3-3,8-4-3,-1-5 6,3-1 0,4 0-4,0-13-3,0 18-2,0-18 5,17 12-2,-3-9 1,4-3-13,-1-1-6,2-3-23,3-4-23,2 2-20,-7 0-26,-1-1-15,-2 0-42,1-5-22,-1 1-37,-5-1-31,9-6-44,-7 0-275,1 0-621,-9-2 274</inkml:trace>
  <inkml:trace contextRef="#ctx0" brushRef="#br0" timeOffset="6654">382 1960 70,'-6'-13'87,"6"13"-4,0 0-17,0 0-6,-8-12-4,8 12-3,-3-5 6,3 5-10,0 0 2,0 0 2,-5-7 3,5 7-8,0 0-12,-6-9 6,6 9-5,-7-8-8,7 8 2,-4-7 2,4 7 12,-7-10-8,7 10 0,-3-13-14,3 13 3,-6-11 6,6 11-9,-5-10 3,5 10 0,-3-10-4,3 10 3,0 0-8,0 0 2,-2-9-1,2 9 6,0 0-13,0 0 6,0 0-6,0 0 1,0 0-5,0 0 8,0 0-1,0 0-2,0 0 14,0 0-5,0 0 5,0 0-8,0 0 5,-8 29 7,5-20-7,-5 5 0,5-3 0,-3 2-2,1-1-3,-3 2-1,7 2 0,-6 0 1,2-3-9,1 4 6,-4-1 3,5 4-2,-7-4-1,2 5 2,0-3-3,1-1 0,-3-1 0,1 5-2,2-6 1,-2 6 2,1-1-1,-5 1 3,5-2-1,-6-2-2,8 3 3,-5-5-2,4 3 4,-4-7-6,5 3 1,-4-2 1,3-2 3,0-1-5,4-3-2,-2 1-1,5-7 6,-8 10-11,7-4 1,1-6 4,0 0-1,0 0-1,0 0-1,0 0-3,0 0 3,0 0 2,0 0 5,0 0-1,20-26-2,-12 16 0,-1-3-1,2-2-2,5-5 1,-6-1 2,5 0 0,1-4-1,-3 2 0,5-6-7,1 0 3,-6 6-2,2-2-3,-2 4 0,2-1 4,1-1-2,-3 4 3,-5 5-5,5-2 0,-1 3 2,-4 2 0,5-3 0,-3 1-7,2-2 5,-4 6-1,-1-2-1,0 2 1,2-1 0,0 0 1,4-2-1,-5 1 1,-1-2 0,4 3-1,-1-2-1,2-1 3,-1-1-3,-1 0 1,3 1-1,2 1 2,-2-7 1,-2 6 0,4-4-3,-2 3 1,3-5 0,-4 8 2,-4-3-2,5 3 3,-5-2 0,2 0-1,-1 3-3,4-2 4,-5 3-4,2-2 7,-2 5-9,1-1 4,-3 1 1,-4 6-2,10-9 2,-7 3-1,-3 6-4,5-6 1,-5 6 3,5-5-1,-5 5 1,0 0-2,7-8 2,-7 8 1,0 0-4,0 0 2,0 0 1,0 0-4,0 0-1,0 0 6,0 0-4,-6 36 2,3-24 0,0 4 2,1-3-3,-1 2 3,-3 5-2,-2 2-1,1-2 3,0 2 0,-3-1-1,7-2-2,-3 4-2,2-3 1,0-5 7,1 1-4,-1 1 0,4-4 1,-6 1-3,4-4 5,2-10-6,2 17 3,4-11-1,-6-6 5,11 8-5,-11-8 2,24-8-1,0-2 1,-4-3-2,7-1-7,-6-1-3,7-6-6,-7 3-10,-1-1-16,4-4-1,1-3-13,-4 9-19,-2-2-12,6-9-16,-11 9-29,2 2-46,-5-4-103,-1 6-302,-4 3 134</inkml:trace>
  <inkml:trace contextRef="#ctx0" brushRef="#br0" timeOffset="7957">2339 564 59,'0'0'80,"0"0"1,0 0-2,0 0 3,0 0-10,0 0 17,0 0-7,0 0-6,0 0-8,0 0-1,0 0 4,0 0-3,0 0-1,0 0-7,0 0 7,7-29 6,-7 29 0,7-13-8,-4 4-5,0 0-7,-3 9 2,5-8-8,-5 8-5,3-9 3,-3 9-12,0 0 0,6-8-4,-6 8-1,0 0-5,0 0-6,0 0-3,0 0 17,0 0 3,0 0-3,0 0-2,-3 34-4,0-23-1,-5 1-2,5-1 3,0 3-4,-4-1 2,3 2-4,-3-3 2,4 1-3,-3 1-3,1-2-1,2 3 3,0-2-6,0 1 0,-4-1 6,4-1 3,2-1-2,-3-3 16,4-8-4,-3 16-5,3-9 1,0-7-3,-3 11 1,3-11 3,-3 7-2,3-7 0,0 0 1,0 0 3,-3 11 0,3-11 2,0 0-1,0 0 6,0 0-4,0 0-2,0 0-5,0 0 0,0 0-4,0 0-1,0 0-3,20-27-2,-10 17-2,-7-3-1,5 1-1,1-2-1,-1 1 0,2 0 1,-4-1-6,2-2 3,-2 4-5,1 0 3,1 1-1,-5-1 0,0 5 1,0-2 1,-3 9 3,8-11 0,-8 11-1,3-11 1,-3 11-4,0 0 5,6-6-2,-6 6-8,0 0 0,0 0 2,4-6-2,-4 6 1,0 0-3,0 0 5,0 0-2,0 0 1,0 0 0,0 0 0,-13 23-3,13-23 0,-11 16 5,8-5-3,0-3 3,-5 2-4,1 1 0,1 1-1,-2 2 0,2-2-3,-1 0 4,3 3 1,-3-1 2,4 1 1,-3-3-3,1 3 1,2 0-5,-3-1 3,3-1 0,-4 1 1,2-4-1,5-3 2,-3 3-4,0-1 2,3-9-3,-3 17 6,3-11-6,0-6 2,-3 10 3,3-10-1,0 0 0,0 0 2,0 12-1,0-12 3,0 0-3,0 0 1,0 0 3,0 0-1,0 0-1,0 0 6,0 0-5,16-22 0,-8 13 4,-2-1 0,0-6-4,5 3-2,-1 2-2,-6-4 4,3-1-3,-1 3 0,2-3 0,2 5 0,-6-1 1,3-2-2,-4 7 0,0-1 4,0 0-3,-3 8 0,3-11-4,-3 11 3,2-9-2,-2 9 0,0 0 3,6-6-3,-6 6 0,0 0 1,0 0-3,0 0 4,0 0-4,0 0 2,0 0 2,-17 34 1,7-22-2,6-1 4,-3 1 2,1 2-5,-5 2 1,4-2-1,0 3 1,-6 0 2,5 1 0,-5 3-1,2-4-3,2 1 4,1-4 1,-2 3-4,6-3-1,-6 0 3,4 0 2,1-2-6,-1 0 3,0 2-1,-2-3 0,1-3 1,4 0 0,-3-2 1,-2 0-2,8-6-3,-3 11 6,3-11-1,-3 9 5,3-9 3,0 0 1,0 0 1,0 0-1,0 0 1,0 0 0,0 0-6,0 0 3,0 0 1,17-36 4,-11 26-4,5-5-1,-1 2-4,-2-6-1,4 0 4,-1-2-5,-1-2 4,4 3-4,-8 7 1,6-9-3,-6 9 0,2 1-1,-2 3 5,0-5-2,1 10 6,-7 4-10,4-13 3,-4 13-5,7-10 3,-7 10-3,0 0 2,3-6-7,-3 6 5,0 0-2,0 0 1,0 0 1,0 0 2,-13 31 1,5-19 2,2 3-4,-2 4 2,-4 3 2,-3-2-2,6 0 1,-2 1 3,1 2-3,2-5-3,-1 2 2,1-2 1,-1-3 4,-3 2-4,3-1 0,3-5-3,-2 0 7,5 0-10,-4-2 5,3-1-2,4-8 1,-7 13 0,7-13-2,-3 8 1,3-8 0,0 0 2,0 0-6,-3 11 3,3-11 0,0 0 5,0 0 0,0 0 0,0 0-2,33-19 9,-19 8-9,4-5 3,-1 1 0,-3-1 0,2-4-2,1 0 1,4-1 2,-4 2-4,1-2 3,-1 5-4,1-3 5,-6 0-1,-1 7 1,0 1 5,-1 2-2,-4 0-4,2 0 2,2-4 0,-7 7 4,1 0-2,-4 6 1,10-10-6,-7 6 7,-3 4 4,0 0-7,8-8-1,-8 8 2,0 0 5,0 0-11,0 0-3,0 0-1,0 0 3,0 0 2,0 0-2,0 0-3,0 0 5,0 0-3,0 0 2,-14 34-4,7-21 2,6 0 2,-5-1-1,-1 0-3,-1 3 6,2 0 1,0 1-7,-5 1 3,-2 2-3,8-4 4,-4-3 3,-2 2 11,-2-2-15,5-4-2,2 6 6,-4-3-3,6-5 5,0 0-5,4-6 0,-9 11 8,9-11-2,-5 6 7,5-6-5,-6 6 6,6-6 6,0 0 10,0 0 1,0 0-5,0 0 10,0 0-30,0 0 5,0 0-7,0 0 20,0 0-8,0-29 2,0 29-5,6-15-2,-4 5 5,1 1 4,3 0-12,-3-2-2,4 3-1,-6-3 4,2-1 7,7 0-13,-7 1 3,2-2-8,1 3-1,4-1 1,-2-1-1,-2-3-3,2 3 4,1-1 4,2 0-5,-1 2-1,-4-1 0,2 1 4,2 2-1,-4-2-14,2 1 10,-2 1 0,-1 3 5,1 0 1,-3 0-1,-3 6-1,7-8-11,-7 8 13,4-8-4,-4 8-3,0 0 9,0 0-1,4-8-9,-4 8 6,0 0-4,0 0 3,0 0 1,0 0 1,-18 22-2,12-11-9,1 3 10,-4 0 10,-2 0 6,-2 3-23,-1 2 10,3-2 11,-2 1-5,-1-1-11,0 3 7,1-4-8,-1-1 6,6 3 3,-8 1-5,5-2-10,-2-5 7,5 1 5,2-1-2,-2 1 0,2-1 1,-4-1-4,2-1-3,5-3-1,0 1 9,3-8 0,-8 14-4,8-14 4,-6 7-3,6-7 2,-6 8-1,6-8-3,0 0 3,-4 8-2,4-8-3,0 0 4,0 0-2,0 0-1,0 0 4,0 0-9,0 0 14,0 0 1,0 0 3,16-20-4,-8 11 6,-2-2-3,2 1-5,2-2-1,1-1 5,-2-5 0,2-1 1,5-1-22,-2-2 18,-3-2-1,7 3-5,-2 0 6,-5-1 4,3 2-16,-1 3 9,-2 4 2,-5 0 1,2 3 2,-2-2 6,1 7-12,-4-2 8,-3 7-6,11-13 6,-11 13-10,3-9 0,-3 9 10,0 0-1,6-8-8,-6 8-1,0 0 0,0 0 0,0 0-2,0 0 5,0 0-6,-17 29 3,11-19-2,-4 5 4,-1 2-5,2 2 2,-6-2 6,4 2-6,2 4 1,-5-6-1,1 2 0,2 2 1,0-4 6,-5 2-1,5-4-11,-2 1 23,5-3-22,-1 2 5,1-3-5,-2-1 6,3 1 0,0-6-2,4 2 11,-5-1-11,8-7 3,-3 10 5,-3-5-12,6-5 8,-7 8 0,7-8 8,0 0 9,-4 6 3,4-6-16,0 0 11,0 0-2,0 0 1,0 0 5,0 0-1,0 0-4,0 0-1,-10-25 5,10 25-23,-3-15 13,3 7 5,0 8-3,0-23-5,0 11-13,0-3 15,0 2 0,6-6 1,-6-1-1,3-1 3,-3-1-5,4-1 0,0-10 0,0 11 1,2 1-18,-3-3 13,-3 2 3,0-1 1,3 2-7,-3 0-10,0 2 12,0 3-1,0-1 3,0 7-2,0-3-2,0 0-1,-3 1-2,3 1 9,0 11-18,-3-12 13,3 12-4,-3-11 9,3 11-8,0 0-5,0 0 1,-3-11 1,3 11 4,0 0-3,0 0-6,-12 22 5,6-10-1,3 3 5,0 0-17,0 0 17,-5 7 0,5-1-5,3 0 3,-7 0 2,3 0 2,0 2-16,-2-2 15,6-1 2,-3 0-4,3-4 0,-5 7 0,2-11-1,3 3 0,0-3 8,0-1-7,0-11 3,0 18 0,0-11-3,0-7 2,0 15-2,0-15 2,0 9 2,0-9-2,3 9-1,-3-9 1,0 0 4,0 0 0,0 0 0,0 0 3,0 0-3,0 0-1,0 0 1,0 0 2,0 0-5,-3-39 4,3 27-3,-3-2-1,3-8 3,-6 4 1,2-8-6,1 3 3,-2 0-2,2-4 1,-3 2 2,-2-7-8,2 8 13,-7-11-17,8 11 5,-1-9 3,-2 0 0,-5-3 0,6 3 2,-3 8 1,1-7 0,1 8-1,-6 0 2,4 0-1,2 0 3,-1 3-7,-2 1 3,1 0-3,4 3 5,1 3-5,2 2 0,-3 1-2,2 0 3,-2 0 4,6 11-2,-2-13 4,2 13-10,-6-8-4,6 8 6,-3-9 1,3 9-5,0 0-3,0 0 4,0 0-1,0 0 3,0 0-3,0 0 2,0 0-2,-3 29-8,3-14 10,3 6 1,0-3 5,0 6-2,0 7 2,2-6-2,2 0-3,-1 2 8,2 5-11,-2-10 5,4 13 1,-3-13-1,3 1 0,-2 2 2,-2-4 1,2-2-3,2-2 2,-4 5 0,-1-7-4,1-1 2,0 0 0,1 0 1,-3-5-15,3 0 21,-4 0-3,0-3 1,-3-6-4,8 12 4,-8-12-4,3 9 13,-3-9-17,0 0 8,0 8 9,0-8-4,0 0 6,0 0 6,0 0-1,0 0 3,0 0-5,0 0-3,-11-42-2,1 30 2,4-10-7,-2 0 2,-4 3-1,7-5 2,-5 1 3,-4-1-15,0 0 10,4 0-7,3 3 4,-9-2-2,8 4-1,-5-1 8,-1-1-7,0 2 0,4 6-6,-1-1 1,8 1 5,-8-1-4,2-1-4,2 3 3,-1 0 2,2 1-1,0-1-3,1 4 0,-1 2 4,2-2-2,4 8 4,-9-10-6,9 10 2,-2-8 0,2 8 1,0 0 0,-6-11-6,6 11-2,0 0 2,0 0-1,0 0 10,0 0-7,0 0-2,0 0-1,0 0 9,0 0-9,24 25 4,-16-18-2,7 3 3,3-1 0,-4 0-2,10-2 0,-1 1 2,3 0-1,4-1 2,5-3 2,-1-2-4,4-2 1,-1 0 2,-9-4-3,-1 3-1,-3-2 2,-2 1 4,1 1-3,-5-1 3,-6-1 2,3 3 2,-6-3-5,-9 3 3,14-3 0,-14 3-1,8-3-2,-8 3-2,3-8-2,-3 8 0,0 0-3,0 0 4,-28-11-1,7 10-1,4 1 2,1 0 0,-6 0-1,-5-1-1,4-1 3,-1 5 1,-1-3-4,-2 1 4,3 4 4,0 3-3,-1-6-5,9 4 0,-9-4 1,9 2-1,2-1-4,6-2-1,-1 1 1,-1 1-2,10-3-5,-11 3-5,11-3-2,0 0 4,-11 3 3,11-3-1,0 0-13,0 0 19,0 0-2,0 0 1,0 0 2,0 0 2,38 4-2,-21-8 3,-3 0 1,4-3 0,-1 4 2,4-4-3,-1 1 1,-4-1 4,-2-3 1,1 0-3,-1 2 5,2-3-3,-5 5-2,-5-2-2,5 3 5,-5-2-1,1 1 4,-7 6-1,4-12-5,-4 12-11,0-12 16,0 12-5,0 0 2,-20-2 0,3 2-4,2 0-4,-12 1 8,2 4-3,-5-1 3,3 2-3,-1 2 4,-10 1 2,11-3-4,0-1 0,2 5-4,-2-2 4,6 1 0,-7-1-2,9 0 6,-2 5-20,7-5 17,0-5-2,8 2 5,-2-2-2,8-3-4,-7 8-1,7-8 1,0 0 1,0 0-2,0 0 0,27 12 5,-12-14 0,8-2-7,6-1 3,-2-1 3,7-5 4,-7 4-4,11-3-5,-11 1 0,1 1 3,-7-3 0,9-1 0,-8 1 6,2 0-5,-7-1 2,-4 0 1,1 4 3,-4-1-1,-2-1-1,-2 2 2,-6-1-2,3-1 1,-3 10-2,0 0 0,-17-15-1,4 9-2,-8 3 2,-4 0-4,-5 3 5,0 1 1,-8 4-5,-8-1 1,5 3 3,0-1 0,-3 4-1,0-2 0,-1 2 2,7 1 0,4-3 5,10-1-9,-1 1 0,7-4 0,3 3-1,0-4 2,7 3-3,-1-1 0,6-2-1,3-3-4,-11 6 6,11-6-2,0 0 5,0 0 0,28 8 2,-10-8-4,5-5-1,4 2 5,-2-2-1,2 1-3,0-1-1,-2-4 5,-1 2-3,6 1 2,-9-3 4,2 1-7,-1 2 0,-3-5-1,-1 7 3,-4-6-2,0 2-3,-1 1 5,-5-3 2,-2 4-2,0 2 7,-6 4-2,2-15-3,-2 15 0,0 0 3,-11-19 0,5 14 7,-5 0-13,-7 2 2,1 0-1,-7-2-1,-3 7 2,-11-2-2,11 2 6,-7-1-3,-1 2-2,5 0-3,5-1 3,-5 1 2,4 4-1,3-6-14,2 2 11,4 2-2,-1-3 5,12 2-4,-4-2 5,10-2-6,-11 7-3,8-2 1,3-5-1,0 0 3,0 0 1,18 15 1,-6-10-10,10-5 13,5 1-4,0-1-2,11-1 5,3-2 1,-3-2 2,6-1-7,-6 3 5,3-5-4,-6 7 0,3-5 3,-3-1 1,-5 1 0,-5-2-7,-1 4 9,-10-1-8,5 0 4,-8 2 1,-1-1 6,-3 0-13,-7 4 13,10-7-2,-10 7-5,0 0 9,0 0 0,-21-18-2,4 12-1,-3 4-2,-7-3-3,0 2-3,-8 0 9,-3 1-6,0 0 4,-6 6-4,0-4 1,-1 0 1,3 1 3,1 2-4,3 0 3,0-1-3,14 1 3,0-2-1,7 3-2,0-2-1,2-2 3,6 2-15,9-2 9,-14 0 1,14 0 0,-15 2-5,15-2-5,0 0 9,0 0 6,0 0-6,0 0 3,0 0 0,29 15 1,-20-13 9,9 0-14,-4 0 3,0 2 0,0-3-5,4 4 7,-2-4-7,1 1 8,-3-2-6,0 1-8,4-1 10,-2-1 2,-2-1 2,-2 2-3,6-1 8,-4-3-1,-3 3-8,-1-2 5,-10 3 0,17-4 4,-11 0-14,-6 4 15,5-4 10,-5 4 3,6-9-6,-6 9-4,0 0 0,-14-18-5,-2 14 1,2-3 2,-10 0-2,2 4-2,-1-5-10,-4 1 9,0 3 2,-2 2-2,3 1 0,-12-2-2,9 1-12,5 1 8,-6-1 3,7-1 1,2 3 5,5 0-5,1 0-1,0 0-5,3-3 4,12 3 0,-14 0 0,14 0-6,-12 3 4,12-3-19,0 0 7,0 0-1,-17 2 1,17-2 1,0 0-2,0 0 3,0 10-1,0-10 4,0 0-1,0 0 4,21 16 1,-7-10-1,-5 1 0,6-3 2,2 2-3,-3-1 5,4-2-1,8 4 5,-2-1-6,5-4-1,-3 2 3,1-1-1,5-2 2,-8-1-1,7 2-6,-7-2 10,0 1-5,-10-1 5,3 0 2,-4-1-6,1 2 10,-6-1-14,-8 0 10,16 0 3,-16 0 2,0 0-7,0 0-10,0 0 8,0 0 4,0 0-1,-48-6 3,25 6-3,-3-1-1,3 2 0,-4-2 2,0-1-2,-1-1 2,1 2-5,-2-1-5,2 0 5,4 0 2,-3 0-2,6-2 2,1 3 7,0 0-8,3 1-1,5 0 1,11 0-4,-21 1-1,12 4 0,9-5-11,-11 0 17,11 0-4,-11 2-13,11-2 10,0 0 3,-6 7-1,6-7-3,0 0 0,1 16 6,-1-16-6,13 13-6,-5-5 5,7 0 8,3 4-2,6-3 3,-2 1 1,8-4-3,8 3-3,3 1 8,3-1-6,-3-3 2,6 3-5,6-1 7,-4 0-15,-5-2 13,3-1 1,-2-1 0,4 2 0,-5-1-1,-3-4 0,-3 3-1,-3-1 5,-9-2-1,-8 1 0,-1-1-4,1 4 3,-9-5 3,-9 0 5,14 0 5,-14 0 5,0 0 1,7-6-8,-7 6-2,0 0-1,0 0-3,-48-8 1,21 6-1,-11 1-2,4-2-3,-7 1 2,-7 0-2,2 2 3,2-2 2,-3 2-2,-2 2-5,1 2 1,-4-1-11,5 2 11,1 1 2,5-3-1,4 0 0,12 0-5,5 1 1,5-3 6,3 2-8,1-2 1,1 3-4,10-4-4,0 0 6,0 0-12,18 15 10,2-10 2,16-2-3,10 1 3,2 0-2,24-2 1,-2 4-3,9-6 2,-11 2-4,3 1 6,-5-1-4,-15 1 7,1-2-5,-3 3 1,2-2 3,-7 2 1,0-4 0,-1 2-3,-16 2 2,-4-1 2,-8-3 3,2 0-2,-7 2 14,-10-2-1,0 0-3,0 0-1,0 0-3,0 0 2,0 0-1,-51-2 6,13 4-4,-3-2-4,-5 1 2,2 2-1,-7-1-1,2 1-3,-23-4 5,-3 1-1,9 1 0,-5 6-3,1-7 0,23 5 2,3-3-1,9-1-1,8 4-4,2-3 1,7 2 3,6-4-4,1 4-4,4 0-3,7-4 0,-3 8-2,3-8 2,0 0-2,21 15 5,-6-10-4,14-7 1,12 5-3,5 0 3,4-1 2,-1 0-4,23-2 0,-20-4 0,12 6-8,-13-7 13,1 5-2,-3-4 0,2-1 1,-4 4 2,-4-1 0,-5 0 1,-8 0 1,-3 0-1,-7 2 1,-6-2 1,-3 2 3,2 0 7,-13 0-1,0 0-1,0 0-4,0 0 3,0 0-2,-47-1 0,9 6-2,-6 1 2,-1 0-1,-1 1 11,-9-1-11,-13 4 2,-3-1-3,8 1 0,8-3 2,-13 4 4,17-3-4,2 4-2,8-2 0,0 0 2,14-2-6,5-1 0,4-3-6,6 1 5,2-2-3,2 2 2,8-5-6,-3 7 4,3-7-3,0 0 7,24 5-4,-3-7-2,7 0 0,10 0 4,9-6-3,-2 2 3,21-5-5,-12 6 6,10-9-2,3 8 6,-13 0-7,-5-2 0,1 1 2,-4 0 5,1 4-7,-2-2-1,-7 1 2,-10 2 2,-7 2-1,-4-2-1,0 2 3,-7 0 5,-10 0 1,17-1 3,-17 1 1,0 0-2,0 0 2,0 0 0,0 0-14,-49 9 12,13-4 2,-7 1-3,-1 2-2,-7 0 0,2-1-4,-19 7 7,-4-1-4,7-2 2,-5-1 0,17 3-3,4-5 2,4 2 1,7 1-5,8-3 3,16-4-3,-3 1 3,3 0-9,4 0 6,7-3 0,3-2-12,0 0 12,24 7 1,6-7-2,11 0 2,11-8-11,16-1 6,-19 0 4,22-2-3,2-3 1,-4 1 1,-1 1-1,-3-2 0,-19 9 8,1-1-8,-6 2-3,7-3 2,-13 1 4,-12 3 1,-5 2-2,-1 1 0,-3-4 3,-4 3 2,-6-2 4,-4 3 1,0 0-3,0 0-2,0 0 4,0 0-2,-49 0 5,12 6-8,-8 2-1,-7-5 3,5 6-2,-26 0-1,5 1 0,-1-1 0,21-1-6,-28 3 4,29-1 2,1 3-1,2-4 0,6 2 2,14-5-3,10 2-3,-5-2-4,8 0 2,5-2-3,1 3 5,5-7-4,0 0 5,0 0 1,20 8 1,12-10-6,3-4 3,3-5-4,6 2 7,0 1 2,4-1-8,1-1 3,-2 0 2,-1 4-5,4-7-9,-9 4 7,4 1 6,-7-2 2,-13 6-1,-1 0 2,-7 1-2,-4 1 0,4-1 0,-9 2-2,-8 1 2,0 0 2,9-2 0,-9 2-1,0 0 0,0 0 1,-47 9-6,22-3 4,-12 5 1,-4-2 2,0-1-1,0 5-1,-2-2-1,2 1 0,-6-3-2,1 5 2,5-2-1,-3 2 0,9 0-4,-1-3 5,12-2-3,2-1 2,4 0-3,9-2 1,-5-2 1,4 0-2,10-4 1,-11 6-5,11-6-4,0 0 9,0 0 2,0 0-1,52-6-1,-14-5-1,0 2-1,6-1 3,-2 1 3,-5-2 0,5 0 2,-1 2-15,-3 0 13,-1 0-1,1 1-1,-8 2-1,-9 1 5,4 2-1,-9 0-1,-2 1 0,-3 0-1,-1 1 4,-10 1-3,11-3 2,-11 3 1,0 0 4,0 0-5,0 0 0,-35 9 0,11-6 1,-13 6 0,-1 3-1,0-2 0,-7 6 0,0-4 2,-3 0 0,1 3-6,2 0 2,0-1 0,4-3 2,6 4-1,2-1-2,7-2 0,11-3-2,3-1-8,1-1 8,2-3 3,6 1-4,3-5 3,0 0 2,0 0-1,27 7 1,-4-11-1,15-2 1,0-1-2,3-5 6,4 1-8,-3-3 6,-1 2-6,0 3 3,0-2-11,-3 1 9,-3 3 4,-8-2-5,-3 4 5,-7-1-2,-3 2 0,-1 3-12,-2 0 13,-11 1 2,14-2-3,-14 2 1,0 0-8,0 0 9,0 0 0,0 0-3,0 0 1,-55 13-1,27-6 4,1 2-12,-11 3 13,0-1-1,3 1 3,-3-1-5,2 1 0,7-1 0,-5 1 4,7-1-3,6-1-3,-3-2 0,7 0 3,3 1-4,1-2-1,5-3-1,2 0-2,6-4 3,-6 8-4,6-8 1,0 0 3,0 0 0,0 0-9,30-2 9,-7-2 1,-1-2 2,5 0-1,0-1-1,5-5-2,-2 5 6,-6 1 0,4 0-5,-4 2 3,-4-3-5,-2 3 3,-1 2-13,-6-2 22,5 1-11,-8 0 3,1 1 0,-9 2 4,0 0 0,14-1-6,-14 1 0,0 0 1,0 0 4,0 0-3,-26 15 0,15-7 1,-4 0 2,-8 3-4,2 1 0,-6 1 0,2-1 4,-2 0 0,3 2-3,-7 2 2,7-1 0,4-1-1,-4-3-2,3 1 2,7-4 1,1 3-4,2-5 2,5 1-2,-2 0-5,5-2 4,3-5 3,0 0-3,0 0 1,17 12 0,1-13 2,-2-4 0,9-1 4,2 0-8,-2-2 2,2 2-1,8-7 7,-9 7-7,1-3-1,-6 4 5,4-2-1,-9 4-1,1-4-1,-2 5 0,-6-2 1,2 2 3,-11 2-2,14-3 2,-14 3-3,3-3-1,-3 3-1,0 0 8,0 0-3,0 0-1,0 0-3,-31 11 2,14-5-1,-1 1-3,-2 0 5,-4 4-1,3-2 1,-6 2-9,7-1 13,-4 2-6,0 0 3,2 0 2,-4 1 1,5-1 1,0-2-7,7-3 1,0 3-10,4-2 10,-1-1 3,5-1-5,0-2 1,-1 3 2,7-7-3,0 0 6,0 0-1,0 0-2,16 9-2,-2-9-2,4-4 3,6-1-4,-1 0 1,-2-1 2,3 0-2,-2 1 3,-7 1-1,14-2 2,-15 2-1,2 0-3,1-1 2,-6 2 0,4 0 2,-6 1-3,-9 2 2,14-4 0,-7 2-4,-7 2 5,0 0-1,0 0 1,0 0-3,0 0 3,0 0-1,0 0 2,-27 19 2,13-13-2,-1 0-2,-8 4 5,2-1-6,1 3 1,5-1 3,-8 1-2,-1-1 3,3 1-3,-2 2-1,1-1 3,9-3 4,-1-1-4,-1 3 0,6-3-3,3-1 7,-2-1-9,5-1-3,3-6 1,-7 8-9,7-8 13,0 0 3,0 0-1,24 8-3,-13-11 4,6 0-1,2-1-1,3-2 0,5 2-1,-6 1-1,-7-3 2,7 2 0,-9-2-2,3 2-1,2 1 1,-4-1-1,-6 2 4,3 0 1,-10 2-5,0 0-1,17-2 3,-17 2-3,0 0 6,0 0-6,0 0-6,0 0 7,0 0 7,0 0-10,0 0 4,-30 14 4,22-9-2,2 1-2,-5 0 8,-2 1-6,5 0 2,-7-4-7,4 7 5,-4-2 1,3-1 2,-2 2-4,2 1 0,3-3 0,3-4-5,-2 2 0,8-5 3,-13 8 0,13-8 0,-1 9-1,1-9 2,0 0 0,0 0 0,0 0 5,25 0-9,-25 0 4,38-14 3,-15 8-5,-2-4 3,0-3-2,2 3 2,-2 1 0,-4 1-2,-3 0 0,4 2 0,-2-1 0,-5 1 4,-5 4 0,2-1-3,-8 3 0,14-6-2,-14 6-2,10-3-1,-10 3 3,0 0 1,0 0-4,0 0 4,0 0 1,-42 17 1,25-9-3,3-1 3,-4-2 0,-5 1 2,-1 4-6,4-1 6,-4-2-14,0 5 10,2-5 5,6-2 1,-8 4-1,7-5-2,3 1 0,0 0-2,1 1 1,2-1 2,0-2 0,1-1 4,10-2-2,-14 3 2,14-3-3,-12 2 2,12-2-2,-8 5 1,8-5-3,0 0 2,0 0 3,-10 3 3,10-3-7,0 0-5,0 0 5,0 0-4,-14-9 1,14 9-6,-11-4 4,11 4-4,-10-10 1,7 5-7,-5-1 1,8 6-2,-17-17-1,7 4-2,-1 0 0,-1-4 7,-2-1-14,-4-3-13,4-2 15,-7-4-4,6-2 4,-3 2-2,-2-6 2,2 1 2,1 1 4,3 1-1,1-3 4,5 2-1,-6-4-1,4 5 7,-1-2-7,5-3-4,3 2 5,-3 10-12,-1-11 15,6 9 0,-6 0 5,4 2-1,-3-3 1,4 4-16,-4-3 15,0 2 7,2 1-5,0-1 4,-3 3-2,4 0-4,-5-1 3,5 5 3,-3-3-1,-1 2-3,4 3-1,-1 1 4,0 0-3,4 3 5,0 10-6,-3-19 7,3 19-11,0-13-6,0 13-2,7-10 0,0 4-2,3 0-4,4 0 0,-4 5-2,4-3 2,3 0-6,1 2 13,2 1-4,4 1 8,0 1-5,-1 1 8,3 0 0,0-2-7,-2 2 7,1-1 3,-1 0 5,-3-1-8,-7 2-6,2-2 12,-2 0-2,0 0 4,-4 0 4,-10 0 4,14 3 6,-14-3 1,0 0 7,0 0-17,0 0 14,0 0-5,0 0 5,0 0-1,0 0-1,0 0-8,-52-11 2,36 5 1,-6 4 2,-5-2-12,-5-1 2,-7-1 8,-2 2 14,-2-3-26,2 6 2,-6-4 0,1-3 4,1 5-19,1 0 24,0 1-3,0 1-1,4 1-3,10 1 9,3 1-9,-1-2 3,4 4-3,7-5 7,6 1-4,1 0 11,10 0-15,-20 1-8,20-1 8,-11 4-2,11-4-2,0 0 4,0 0-5,0 0 4,0 0-22,42 8 21,-18-7 3,4-1-5,12 2-2,-1-2 2,4 0-3,-3 0 6,-2 0-14,1 0 5,-15 1 3,4-1-12,-7 3-9,-4-5-10,-3 2-16,-4 0-28,1 0-18,-11 0-27,14 2-21,-14-2-20,0 0-26,10 4-32,-10-4-34,0 0-47,0 0-190,0 0-536,0 12 237</inkml:trace>
  <inkml:trace contextRef="#ctx0" brushRef="#br0" timeOffset="16428">5398 232 11,'0'0'84,"8"-8"1,-8 8-3,0 0 3,10-3-4,-10 3-8,0 0-9,0 0 0,0 0-9,0 0-2,0 0-4,0 0 1,0 0-18,0 0 1,0 0 1,0 0 2,0 0-2,0 0-6,0 0-11,0 0 6,0 0 5,0 0 2,0 0 4,0 0 2,0 0 9,0 0-9,0 0 13,0 0 1,0 0-2,0 0 1,0 0-10,0 0-9,-19-14 1,19 14-5,-21-3-1,7-3-2,-7 0 0,2 4-2,-6-3 4,-3 1 2,4 0-3,-1 2 0,-5-4 1,3 4-3,-8-5-1,0 1-2,7 3 5,4-2-1,0 3 0,5 2 0,2-2 0,-2 2-8,3 0 1,-4 2 0,2 0 0,4 0 0,0 1-2,4 0-4,1 0-1,1 0 3,8-3 1,-11 5-11,11-5 5,-10 4 0,10-4 0,0 0-1,0 0 4,0 0-5,24 17-1,-10-13 2,1-2-3,5 0 0,4 2 1,0-4 0,1 0 0,0 2-5,-3-2 5,7 2 0,-1-2 1,-3-2-5,2 2 10,-3-4-8,5 4-2,-4-2-4,0 0 6,-3 2 3,-1 0-2,-4-2 5,1 0 3,-6 0 4,4 0 7,-8 0 6,-8 2 9,17-1 11,-17 1 20,13-2-6,-13 2-4,0 0-7,0 0-9,0 0-2,0 0-6,0 0-2,-40-10-5,18 10 0,-6 2-3,-2-2 2,-7 0-3,0 2-5,-5 0-1,4 0 3,1 0-4,-1 0 3,9-1-4,-7-1 2,6 2-4,1-2 0,6 2-4,-1 2 0,5-2-2,2 0 3,4 2 0,0-2-2,-1 0-5,6 1 1,8-3-3,-14 3 3,14-3-3,0 0-1,-3 7 0,3-7 4,0 0-3,22 6-1,-13-4 1,7-2 3,6-2 1,5 0-2,2 2-2,-6-3-2,7 0 4,11-2-3,-3 2 3,2-2-3,-4-1 0,2 0 1,-3 2-1,-5-3 2,-3 3-2,-2-2 2,-1-1-2,0 1 3,-13 3 0,6-2 6,-6 3 2,-3-4 4,-3 4 3,-5 2-3,11-9 5,-11 9-4,0 0-1,0 0-2,0 0-1,-27-19-2,8 19-3,-8-4 5,-11 4-4,0 2 4,-3 0 1,0-1 1,-2 4-7,-2-2 3,3 1-5,-3 2 2,0-2-2,7 2 2,10-1 0,1 1-2,0-2 1,5 1 0,6-3-2,4 1-1,4-2-2,-2 3 0,10-4-2,-12 2 1,12-2-2,0 0 5,0 0-3,0 0 0,25 8 0,-5-8 1,9-2 3,10-2-5,1 1 3,4 0 1,-4 0-7,-1-2 3,1 0 7,-2 1-4,-2 0-1,-1 0 1,-7 1-3,1-3 6,-7 3-5,3 0 0,-8 1-1,-2-2 2,0 2 6,-3-1 1,-5 1 11,-7 2 0,12-6-2,-12 6 0,0 0-1,0 0 7,0 0-13,0 0 2,-32-17-4,10 13 2,-4 2-2,-2 2 3,0-2 3,-9 1-7,-2 2 3,10-1 2,-10 2-4,-2 3 1,0-1-1,7 0 0,3-2 4,6 2-2,2-2-2,4 3-3,5-2 8,2 0-10,2 1-6,2-2 2,8-2 0,-9 6 3,9-6-2,0 0-1,0 0 3,0 0 2,38 10 0,-15-11-1,15-2-1,3-1-2,-3 2 3,7-5-1,0 2-4,-7-1 2,5 3 1,-16-1 3,14 0 0,-14 0-4,1-1 3,1 2-3,-1-2-1,-6 3 5,-1 0-3,-7 0 4,3 0 5,-7 2 5,1-6 10,-11 6 14,11-2-5,-11 2 6,0 0-4,3-8-5,-3 8-10,0 0-1,-28-7-1,10 6 2,-5 0-4,-17 1-1,2 1-3,0-1 3,-4 1-2,-1 1 2,-6 3 0,5-2-1,-5-2 2,1 3-13,-1 2 9,2-4-7,6 4 3,3-2 0,11-2-15,3 1 7,10-2 1,0-1-2,3 2 0,11-2 8,-13 1-8,13-1-3,0 0 3,0 0-1,0 0 4,0 0-1,36 2 1,-12-4 0,6-1-4,11 5 5,-4-4 2,2-2 4,1 2-12,1-2-12,-3 2 18,4-2-2,-2 2 1,-5-3-2,-1 4 4,3-1-7,-9 0 5,-1 1-5,-2 1-5,-4-2 7,-4 1-1,1 1 4,-4 0 1,-3 0 1,-11 0 15,14-3 0,-14 3 1,7-4-11,-7 4-1,0 0 7,0 0-21,-29-6 11,12 6 4,-10-1-4,-11 1 0,0 0-1,-3 0 6,-2 1-2,-3-2-1,-3 2-5,-3 1 6,3 0-1,-20 2-5,20-2 4,-2 1-5,8-2 2,-1 1 0,9-1 0,7 3 7,4-4-12,7 1 4,4 0-7,2-1 8,11 0-6,-20 4-7,20-4 3,-10 2 2,10-2 6,0 0-5,0 0-1,0 0-1,41 4 2,-15-4-3,-1-2-4,13 0 4,0-5 3,0 4 6,-2 1-2,3-1-6,-1 3 4,-11-3 5,11-2-9,-14 4 0,0 0 1,-7-3 5,4 3-2,-6-1 0,0 1 4,-8 2-1,-7-1 27,18-1-33,-18 1 6,12-2 3,-12 2-2,0 0 8,0 0-7,0 0-1,0 0 1,0 0 8,-41-9-26,19 9 16,-6-2-5,-1 2 5,-10 2 0,-4 0 4,-4-1-7,3 0-10,-5-1 16,-4 0-6,0 0 1,7 2 2,-2-2 4,4 2-2,3-4 0,14 2 1,2 0-3,1-2 3,7 4-2,6-2-7,-2 0 5,13 0 0,-14 0 13,14 0-17,-11 0-8,11 0 4,0 0 3,0 0-6,0 0 12,0 0-10,0 0 4,33 5-3,-17-5 7,4 1 3,7 1-6,10 1 1,2-1 2,-4-1-5,3 2-6,3 0 11,-3 0-6,3 2 6,0-1-4,2 2 10,-2 0 5,3 0-17,-1-2 4,-1 3 1,-1 1-13,5 2 12,-5-3 6,-1 1-5,-1 1 3,-2-3-3,1 2-1,0-1 6,0 1-3,-10-4 4,0 1-5,-2 1 4,2-2-6,-4 2 9,-2 0-3,0-2 3,-3 1-2,-3-4 5,-2 2-1,-4-1-15,1 1 13,-2-2 3,-9-1 10,14 4 2,-14-4 7,10 2 1,-10-2-1,0 0-3,0 0-10,0 0 9,0 0-20,0 0 13,-51-7-9,29 4 10,-8 3-8,-8 0 2,-3 2-9,-2-1-12,-1-1 20,-3 5-5,-2-3 0,1 0-2,1 2 0,6-1 4,-2 3-7,7 2 0,7-4 3,3 4 3,2-2-7,0-1-1,7-1-1,2-2-2,3 4-12,4-3 0,2 1 7,6-4-1,-8 6 5,8-6-2,0 0-2,0 0 10,17 12-5,0-11 4,9-1-3,10 0 2,-7 2-8,7-4 1,0 4 4,4-4-2,-2 2-4,-4-3 1,4 3 6,-9-1 4,-2-2-5,-4-1 0,6 2 0,-5-2 6,-1 0-6,-10 2 0,1 2 3,-14 0 0,16-2 1,-16 2 4,9-1-5,-9 1-14,0 0 20,0 0-4,0 0 2,0 0-5,0 0 0,0 0 2,0 0-5,0 0 4,0 0 5,-47 3-6,38 1 2,-7-2 4,2 3 4,-4 0-12,7-2-3,-13 5 6,4-2-2,6-2 4,-10 4-4,8-3 3,-8 1 1,9 0-2,-3 0-1,1-1 2,1-1 1,2 2-3,0-2-7,4 0 11,10-4-6,-16 7 3,16-7 3,-12 2 8,12-2-16,0 0 5,0 0-1,0 0 2,0 0-2,0 0 2,0 0-21,0 0 19,45-19-1,-29 9 1,10-1-16,-3 1 16,-1-3 4,2-1-3,-5 2 1,2 3 3,-1-2-7,-4-3 3,0 6 2,-4 2-4,-7 3 7,5-1-2,-10 4 0,14-6-2,-14 6 1,8-5-2,-8 5-3,0 0 9,6-6-2,-6 6-5,0 0 4,0 0-6,0 0-2,5-8-18,-5 8 23,0 0-3,0 0 0,0 0-3,0 0 3,-30-2 8,30 2-13,-18 2 5,18-2-4,-30 4 12,16-2-11,-6 1-2,2-2 4,2 3 4,-1-1-4,0-1 0,2 0-4,0 2 3,-3-2-3,7 3 2,0-4 5,-2 1-3,13-2 0,-14 3 14,14-3-16,0 0 4,-11 3 0,11-3-2,0 0 0,-8 3-13,8-3 25,0 0-10,0 0 3,0 0-1,0 0-4,30-13-5,-15 7 4,5-2-3,-4 1 12,6-2-12,-1 0-3,2 0 3,-2-1 2,-5 4-5,-2 0-1,0-1 16,2 0-15,-2-1 5,2 2 6,-3-2 2,-6 4-13,1-3 11,-8 7 2,11-8-3,-6 6-7,-5 2 8,10-10-7,-10 10 8,6-9-12,-6 9 9,3-8 8,-3 8 2,0 0-6,-1-12 1,1 12-5,-15-9 8,6 4-5,-9 2-13,-7 1 10,1 1-12,-13 1 19,-1 0 3,0 0-12,1 1 1,9 1 3,-12 6 4,4-4-6,12 0-2,-1 0 1,8 1 2,1 1 10,2-4-10,3 0-5,1 2 0,2-2 0,8-2 1,-5 8-10,5-8 2,0 0 7,0 0 15,34 9-7,-11-9 3,12-1-1,6 0-5,-3-3-5,5 1 1,-2 0 2,-3-2-2,3 1 17,-14 0-13,12 2-7,1-3 4,-13 2-2,1 2 3,-3-3 0,-1 3 5,-8 0-13,0-1 12,-5 0-3,-3 0 0,-8 2 5,14 0 10,-14 0-2,11-7 3,-11 7-1,0 0-2,0 0 8,-5-12-16,5 12 3,0 0 0,-22-10-7,6 4 5,-1 3-5,-5-1 1,-4-2 1,-10 2 1,-3 1 1,-3 0 1,-3 1-8,-1 1 9,2-1 4,-2 1-8,3 2 1,5-2-1,11 1 0,2 1 3,8-1 6,-1 0-15,6-1-1,12 1-1,-18 1 5,18-1 0,-6 2-2,6-2 7,0 0-5,0 0 11,0 0-18,41 3 10,-16-5-2,4 2 18,-4-1-34,13 1-8,-11 0-5,-2 1-12,0-2-9,-7 2-21,-2-1-13,-2 2-17,-2 0-23,-1-2-30,-11 0-38,13 4-30,-8 0-33,-5-4-41,0 0-187,-22 18-524,3-9 232</inkml:trace>
  <inkml:trace contextRef="#ctx0" brushRef="#br0" timeOffset="19998">3709 1154 29,'0'0'72,"8"-6"-2,-8 6-1,0 0-5,6-3-8,-6 3 3,0 0-17,0 0 23,0 0-16,11-5-10,-11 5 9,0 0-1,0 0-2,6-7-4,-6 7 4,0 0-2,11-6 13,-11 6-10,7-6 0,-7 6-4,0 0 13,6-7 5,-6 7-3,0 0 5,5-8-2,-5 8 0,0 0-11,0 0 3,0 0-8,0 0-3,-11-19-1,11 19-2,-11-4 2,1 0-3,10 4-2,-20-4 1,9 4-1,-4-2-3,0 2-1,-3 0 1,-2 0 9,5 0 1,-5 4 2,3-3-3,-1 0 1,1 3-3,-7 0-2,8-2-6,-1 0 2,-2 1-1,6 0-4,2-2 0,-5 3-2,16-4-2,-14 2-3,14-2 1,-9 4-2,9-4 1,0 0-3,-11 2-4,11-2 1,0 0 0,0 0-2,0 0-2,0 0 0,0 0 0,0 0-2,34 0 0,-16-1 1,-2 0-4,1 1 0,8-4-1,2 2-1,0 0-1,0 0 3,1-1 4,-1 2-2,-2-2-1,2 1 2,0-2 2,5 0 4,-8 1 5,2 2 6,-2-3-5,-5 4 2,-3-2 3,-5 0 5,0 0 5,-2 1 5,4-1 12,-13 2 8,11 0 3,-11 0-1,0 0-12,0 0-9,0 0-3,0 0 1,0 0-6,-38-8-2,22 6-5,-9 2-1,1 4-4,-1-4 0,0 3-2,-7 2 7,-3-2-11,1 1-3,4 2 0,-5 0-3,8-2 0,2 1-4,-2 1 6,0 2 0,5-4-7,6 1 6,-1-2-4,2 2-4,6-3-2,3 2-1,-5-2 3,11-2-3,-11 8-1,11-8-1,-7 9 8,7-9-7,0 0 2,0 0-4,0 0 3,18 13 0,-4-8 1,-2-4-1,6-2 2,6 1-2,-1-3 3,6 1 0,-2-1 1,11-1-4,-1-2-1,-7-1 6,-4 1-7,1 0 1,4 0 4,6-2-1,-15 3-2,1-1-1,-5 0 2,-2 1 2,-2 2-2,-3-2 3,-2 3 13,-1 0 9,-8 2 0,13-4-3,-13 4 4,0 0-6,0 0-1,0 0-3,0 0 0,0 0-4,-35-2-5,16 3 5,-6 4-2,1-1 0,-11 3-5,-1 5 10,-3-4-8,-1 1 0,-1 1-1,1-2 0,1 3-1,-1 0 5,4 0-8,1 0 0,7-4 1,1 1-2,3 0 2,4 0-4,6-2 1,-4-3 3,6 3-8,0-2 6,6-2-3,6-2-3,0 0 1,-6 7 3,6-7 3,0 0-2,0 0 4,57-13-5,-23 5 8,4-1-6,0-1-3,3 2 0,1-3 3,-5 3-2,5-4 0,-5 3-5,1-1-5,3-1 14,-6 3 0,3-1-8,-11 1 3,-2 2 3,2-1 4,-6 1-4,-1 2 6,-5 0 10,-6 2 7,-3 0 6,-6 2 4,11-4-1,-11 4 1,7-8 0,-7 8-6,0 0 3,0 0-10,-32-5-2,12 5-3,-7 2-1,-3 3 1,-8-1 7,0 2-15,-6 0-4,1 1-1,-5 1 11,-1 2-3,2 1-1,-5-1-6,4-1 2,4 1-3,3 2 4,6-1-3,9-3-3,2 0-2,-1-1 3,12-3-1,-1 0 0,3 2-4,1-4 5,4 2 1,6-4-11,0 0 17,0 0-13,0 0 1,27 4 3,0-6 5,1-5-9,13 0 2,0-1 2,3 0-3,5-1-3,-1-2 1,-4-1 2,3 2-7,-7-3 8,1 3-9,-1 1 10,-6-5 5,-8 6 0,-9 3-7,-1 1 0,-5 0 5,2 0 12,-6 2-12,-7 2 0,12-7 4,-12 7-3,0 0-2,0 0 2,-32-2 1,15 5-2,-7-1 1,-5 2 4,-7 2-6,-4 0 6,-1 3-8,0-1 3,-3 0 1,3 2 3,-3-3 8,6-1-13,0 2 10,0 1-8,0-1 5,11-1-6,-1 2 1,7-4-11,4-1 9,1 1 3,5-1-3,-3 0 2,4-2-1,4 2-2,6-4-1,0 0 4,-11 4-4,11-4 0,0 0-3,0 0 9,41-4-1,-14-1-4,8-1-20,2-4 20,5 2-3,-5-3 5,8-1 8,-3 2-9,-2-1-1,-1-1 3,1 1-6,-5-1-5,-10 5 6,-1-2-5,-4 2 9,-2 2 2,-4-1-4,-5 0 8,-2 4-4,1-3-7,-8 5 2,6-9 8,-6 9-10,0 0 2,0 0-13,-35-13 16,19 13 11,-15 0-15,-4 5 2,0-4-1,-3 7 0,2-2 5,-5 1-1,3 1 2,-2 1-1,-1 1 3,3 0-2,-1-1 0,4 2-3,8-3 3,2 2-1,1-4-16,4 1 19,2-1 0,7-2-5,-1 2-2,5-4-2,7-2 2,-11 10 9,11-10-10,0 0 2,0 0-1,0 0-1,35 1 0,-8-5 2,8-1-1,6-1-2,0 0 2,0-2-6,3-1 7,0-1-7,-1 1 2,1-1 0,-9 2 3,6-1 0,-14 3 6,0 0-7,-2 0 1,-7 3 8,0 0-10,-10 0 10,3 1-1,-4-1-4,-7 3 4,11-3-3,-11 3-4,0 0 8,0 0-5,0 0-1,0 0-1,-32-19-10,18 17 6,-7 0 3,-5 0-1,-1 2-1,-2 0 2,-9 0 1,0 4 0,-3-3-1,0 0 1,0 3-4,0 0 15,3 1-15,0 1 7,10-3-2,1 2-3,-3 1-5,6 1 7,-1-1-4,12-4 0,-4 2 6,3 0-4,4 0 5,-1-1 0,2-2-7,9-1-2,-15 5 6,15-5-4,-4 9-3,4-9 3,-7 7 2,7-7 6,0 0-4,0 0-5,0 0 4,21 9-1,-10-7-1,2-2 10,4 0-12,0 0-1,9-2 10,0 0-7,1-3 6,8 1-10,3 2 9,0-2-6,0-2 3,-2 1 2,2 0 1,-13 0 0,2 3-6,-3 0 3,-10 0 2,0-1-7,-4 2 13,-10 1-8,21-2 1,-21 2 3,7-2 1,-7 2-5,0 0-3,0 0 1,0 0 4,0 0-2,-39 4 1,15-3 1,-3 2-4,4 1-13,-4-4 2,-11 6 15,13-3 1,-5 1 3,-5 2 7,-3-1-28,3 0 17,-6-2-2,14 3-1,0-2 4,-1 2-20,7-2 22,1 0-6,2 1 5,6-1-4,-3 0 1,4-1-8,2-2 5,9-1 4,-11 5-4,5 0 10,6-5-14,0 0-3,-7 6 8,7-6-3,0 0 2,0 0-1,19 7 6,-19-7-6,18 4 0,-11-4-8,-7 0-11,21 0-15,-12 0-7,3 2-17,-12-2-24,0 0-18,14-4-32,-14 4-28,0 0-31,9 4-34,-9-4-23,0 0-27,0 0-257,0 0-578,0 0 256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9T09:07:10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630 123 424 0 0,'-63'-24'640'0'0,"-1"2"1"0"0,-2 3-1 0 0,0 3 1 0 0,-1 3-1 0 0,0 3 1 0 0,0 3-1 0 0,-15 2-640 0 0,-4-1 1046 0 0,85 5-948 0 0,1 1-25 0 0,0 0-4 0 0,0 0 9 0 0,0 0-23 0 0,0 0-27 0 0,6 2-61 0 0,135 29-3698 0 0,-122-24 2273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9T06:47:23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1465 1 548 0 0,'0'0'710'0'0,"0"0"-47"0"0,0 0-44 0 0,0 0-35 0 0,0 0-43 0 0,7 0 2581 0 0,-233 43-6921 0 0,79-58 3921 0 0,-27 0 3804 0 0,140 28-1613 0 0,66 7-676 0 0,23-2-944 0 0,1-2-1 0 0,0-3 0 0 0,0-3 0 0 0,1-2 1 0 0,1-2-1 0 0,7-3-692 0 0,256 18 2582 0 0,-215-19 416 0 0,-104-2-2656 0 0,-2 0-29 0 0,0 0-35 0 0,-27-8 240 0 0,-44-8-103 0 0,-1 3-1 0 0,0 4 1 0 0,0 2-1 0 0,-5 4-414 0 0,-65-7 349 0 0,-338-9 1486 0 0,644 15-632 0 0,340-3-320 0 0,-664-13-913 0 0,-531 7-4741 0 0,461 21 55 0 0,5 5-3833 0 0,121-6 2908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7T11:14:49.4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267 7 41,'0'0'59,"0"0"-2,0 0-14,0 0 15,0 0 4,3-7 8,-3 7 2,0 0 14,0 0 1,0 0 19,0 0 1,0 0 5,0 0-3,0 0 0,0 0-1,0 0-1,0 0-3,0 0-2,0 0 3,-17 2-2,17-2-5,0 0-2,0 0 3,0 0-12,0 0 2,0 0-5,-8-2 0,8 2 16,0 0-6,0 0-4,0 0 3,0 0-5,0 0-4,0 0-10,0 0 1,0 0-12,-10 5-2,5-2-5,-3 2-5,1 2 0,-4-2 0,2 1-6,-1 1 0,-1-2-1,2 3-6,1-2 5,0 0-10,-2 1 2,2-2-1,1 1-3,1-1 0,-1-1 3,2 3 2,-2-2-7,0-2 7,7-3-9,-6 7 0,1-5 3,5-2-1,-6 5 2,6-5-1,-4 4-2,4-4-7,0 0 10,-6 5 6,6-5-11,0 0-19,0 0 19,0 0-4,0 0 2,0 0-11,0 0 3,-7 3-1,7-3-1,0 0 1,0 0-3,-2 7-2,2-7 5,-6 8-5,6-8 2,-3 8-1,1-5 5,2-3-5,-5 7-18,5-7 24,-8 6 0,8-6 2,-4 7 10,4-7-10,-7 6 4,3-4 3,4-2-3,0 0 0,-7 6-1,7-6 1,-4 4-1,4-4 0,0 0-2,0 0 4,-6 5-5,6-5-22,0 0 16,0 0-2,0 0-15,0 0 17,0 0-6,0 0 6,0 0-1,0 0-2,0 0-2,0 0-5,0 0 3,0 0 1,0 0-2,13 9 4,-13-9 4,7 3-7,-7-3-4,10 0-1,-10 0 5,7 2-9,-7-2 6,8 3 3,-8-3-2,0 0 0,11 2-3,-11-2-5,2 2 4,-2-2 2,0 0-1,0 0 4,0 0-4,6 2 4,-6-2-1,0 0 1,0 0-2,0 0-2,0 0 6,0 0-1,0 0 0,0 0 1,0 0-3,0 0-4,0 0 4,0 0-1,0 0-3,0 0-1,0 0 3,0 0-1,0 0 4,0 0-2,0 0-3,0 0 3,0 0 1,0 0-8,0 0 8,0 0-4,0 0 0,0 0 4,0 0 0,0 0-2,0 0-3,0 0 1,0 0 0,0 0 3,0 0 1,0 0-6,0 0 5,0 0-4,0 0-1,0 0-1,0 0 6,0 0 0,0 0-4,0 0 1,0 0-1,0 0 1,0 0 0,0 0-8,0 0 8,0 0 1,0 0-1,0 0-8,0 0-23,0 0-27,0 0-35,0 0-39,0 0-44,0 0-47,0 0-57,0 0-68,0 0-284,0 0-682,0 0 301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9T20:34:12.986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318 119 23,'0'0'144,"0"0"-11,-10-10-11,10 10-1,0 0-4,-8-6 4,8 6-3,-9-1-4,9 1-7,-18-2 1,18 2 2,-22 0-2,10 3-6,-4 0-2,3 0-4,-3 1 4,1 2-7,-1-4-3,0 4 3,2-2-6,0 0-11,1 3-4,5-1-6,-1-2-6,-1 3 6,4 1-9,-1 2 4,3 1 4,-3 1-3,6 3-11,1 0 1,0-1-1,4-1-7,0 5 0,2-6 0,2-1-3,3 0-3,2-3 0,-2-1-3,3-2-2,5 0 6,-5-4-5,5-2-13,-2-6 3,1 1-5,-2 1 10,1-4-1,0-3 6,-4 1 5,4-4-9,-6 1 21,-1-1 6,-2 2-3,-3-3 5,-2 1-1,-3-1-4,-3 1-2,-2-1 2,-3 1-1,-2 0-6,-2 0-1,-6 0-4,1 3-6,0-1 8,-7 4-9,2 2 5,0 1-10,3 6 4,1-1-10,3 1 7,-3 1-12,2 5 5,2 2-10,-2 1 12,4 9-12,1-6 0,1 2 2,5 0 1,2 3-2,2-5-7,1 3 0,3 0 3,3-6-1,4 2 1,1-2-3,-2-3-5,4-2 3,6-2 0,-2 0 6,4-5-9,2 0 9,0-3 0,2-2-6,-13-1 2,9-4-7,-8 4 1,-1-2 5,-2 0 0,-2-1 4,-2-2 9,0 1 7,-3 2-1,-4 1-1,1 10-3,-5-17-4,-1 9 4,1 2-2,-4 1-1,9 5-4,-23-1 5,9 2-11,-2 2 1,2 5-1,-6 3 0,4-2 2,3 0-1,-7 4-5,9-3 1,-4 6 0,3-3 1,2-2-1,1-1-9,2 1 5,3-3 1,2 1 2,2-9-7,-1 16 7,1-16 1,4 10 0,-4-10-2,16 4 4,-5-3 3,-11-1-6,29-9 5,-12-1 3,2 0-2,0-1-1,1-2 3,-2-1-3,1 1-1,-3-4-3,-4 5 4,1-4-3,-5 7 1,0-2 6,-5 3-6,0-2 1,-1 1-2,-2 9 3,-4-15-5,4 15-4,-12-12 4,-1 6-8,-1 2-25,-7 1-17,2 2-22,-3-1-24,-1 0-35,-1-1-29,-1 2-46,6 1-46,1 0-59,-1 0-60,-3-1-247,5-1-664,1-2 295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9T20:34:18.359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276 970 101,'10'-8'336,"-10"8"-15,4-6-26,-4 6-14,0 0-33,0 0-15,0 0-18,0 0-8,0 0-13,0 0-12,0 0-23,0 0-14,0 0-5,0 0-20,0 0-9,0 0-10,0 0-13,0 0-16,0 0-11,0 0-29,0 0-42,0 0-48,0 0-44,0 0-42,0 0-56,0 0-76,0 0-200,0 0-514,0 0 227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9T20:34:49.00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224 194 8,'0'-11'106,"0"11"0,0 0-15,2-11-1,-2 11-6,3-9-3,-3 9-3,6-8 1,-6 8 0,5-11 2,-5 11-2,3-10-2,-3 10-4,6-10-3,-6 10 0,3-9 6,-3 9-2,2-8-1,-2 8 5,0 0-4,6-11 5,-6 11-6,0 0-1,0 0-3,0 0 1,0 0-5,0 0-3,3-8-16,-3 8 6,0 0-4,0 0-8,0 0-3,0 0-6,0 0 2,0 0-2,0 0-5,0 0-1,0 0 0,0 0-2,-23 21 1,18-17-3,5-4 4,-9 14-5,2-5-1,1 2-2,-2 1 0,0 3 3,0-1 0,-1 7 4,1-1 3,-3-1-3,1 2 0,2 0 2,-1-2 2,-1 5-1,3-6 1,0 3 0,-1 2-2,0-3-3,4 2 3,0-2 1,0-1 1,4-4-3,-2 2-3,4-1 0,-2 0 7,0 0-8,4 0-2,0 0 4,0 0-1,3-2-5,-4 1 2,3-3-3,2 3 7,-2-3-9,2 2-1,-3 0 3,3-2-5,1 2-5,-2-3 6,-1 1 1,0-1-5,-1 0 4,0-3-2,1 2-5,2 0 2,-5-3 1,2-1-5,0 2 1,-5-8 10,6 11-11,-6-11-2,3 10 2,4-4-1,-7-6-1,0 0 5,1 7-2,-1-7 2,0 0-2,0 0 2,0 0 7,0 0 11,3 8 4,-3-8 3,0 0 0,0 0-3,0 0 0,0 0 0,0 0 1,0 0-10,0 0-4,-14-31 1,8 22 2,-1-3 9,0-1-17,2-1 4,-3-1-4,0-4-3,-3 1-2,3-4 0,-1 2 1,1-1 0,0-3-5,3 0 3,-3 5 1,3-4 8,1 1-13,-1 2 4,0-3 4,0 1-5,4 1-5,-4 0 0,3 1 6,2 0-3,0 1-1,0-1-3,0-1 2,2-1-1,1 0 1,0 2 0,1-4-3,0 3 4,4 2-2,-1-1 1,2 1-1,0 0 13,3 2-11,-8 0-3,6 5 1,-2-1-3,0 1 4,-1-1 2,3 3-1,-1 0 0,-4 3-1,3 1 4,0-1-6,-3 2 2,-5 5-1,14-11 4,-8 7 7,-6 4-9,10-6-5,-10 6 3,6-5-3,-6 5-2,8-6 15,-8 6-13,0 0 1,8-4-1,-8 4 4,0 0-1,0 0 1,17 7-5,-17-7 2,10 4 4,-10-4-3,4 5 3,-4-5-3,0 0 1,10 7 1,-10-7 15,0 0-14,2 7-2,-2-7 0,6 5 1,-6-5-2,0 0 1,0 0 2,0 0-5,3 7 1,-3-7 4,0 0-1,0 0 1,0 0 6,-9 13-8,9-13 2,-12 4 0,6 1 5,6-5-3,-14 11-4,9-6-1,5-5 3,-16 9 1,7-6 0,-5 7-3,1-3 4,2 1 0,-5 3-2,2 1 1,1-3-3,-1 7 5,-5-2-5,5 3 6,3-5-6,0 2 5,-3 2-5,1 2 2,0 2-1,4-3 2,-1 1-2,1 5 4,1-4-3,3-3 5,-1 4-5,0 2-3,-1-2 1,4 4 7,0-3-3,1 0-2,-2-2 1,4 3 2,1-2-6,-1-4 3,3 7 0,0-8 6,2 5-3,2-5-1,-4 0 2,3 0-2,-4-3-3,2 1 2,1-1 2,1 2-4,1-1 6,-3-5 2,6 3 2,-7-3-7,0 0-2,2 0 3,-5-8 0,9 11-3,-5-7 5,-4-4-1,8 9-4,-8-9 0,7 5 3,-7-5 0,7 5-1,-7-5-3,0 0 7,9 3-6,-9-3 5,0 0-2,0 0-8,0 0-20,0 0-24,0 0-18,0 0-17,0 0-20,0 0-25,0 0-40,0 0-31,0 0-27,0 0-24,0 0-199,-4-24-487,4 24 215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9T20:34:45.216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76 94 92,'-2'-8'98,"2"8"6,0 0 3,-3-15-10,3 15-10,-1-10-5,1 10 4,-2-11 3,2 11 6,0 0-5,-5-14-9,5 14-7,-3-7-1,3 7-5,0 0-6,0 0 4,-1-12-3,1 12-10,0 0-6,0 0-3,0 0-9,-8-6 2,8 6-8,0 0-3,0 0-4,0 0 4,0 0-6,0 0 7,0 0 10,12 27-6,-7-19-1,-2-1-1,0 1 1,5 2 6,2 0-1,1 1-6,-2-1 0,-1 1 1,5 2-5,-4-3-1,2 2-2,0-2-3,-3 1-1,0 3 2,2-1-4,1-1 0,0 0 1,-3 4-3,-4-4 3,4 1-1,0-3-4,-5 3 2,2-1-3,0 2 1,-2-3-6,-1-2 2,-1 2 0,-1-2 0,0-9 1,-1 17-6,1-17 3,-3 14 1,-2-6 0,2 0-4,3-8 2,-10 12 1,5-6-3,-3 0 1,8-6-2,-9 11-4,3-5 5,-4-2 2,10-4-2,-14 6 4,6-1-6,2-1 2,6-4-1,-10 6 1,2-1 0,8-5-1,-19 1-1,13 2 1,6-3-1,-11 4 1,11-4 0,-11 1-1,11-1-4,0 0 7,0 0 0,-13 3-4,13-3 0,0 0 3,0 0 1,0 0 1,0 0-2,0 0 1,0 0 2,0 0 3,0 0 1,0 0 3,0 0 4,0 0-1,0 0-6,0 0 2,0 0-2,0 0 1,0 0-1,0 0 2,0 0-2,0 0-2,19-27 1,-11 22 0,-1-3-4,-1 0 0,0-4 5,-1 4-3,1-3-2,1 0 0,0-1-2,-2 1 4,0-1-5,0-1 1,-1-1 2,0 2-2,-1 0-2,-2-2 1,2 0-1,-3 3 6,0-3-6,2 1 0,-7 0-1,4 2 0,-1-3 0,-1 3 2,-2-1-3,2-2 4,0 1-3,-2 3 1,0-3 1,2 1 1,-3-1-3,0 3 1,-2-1 0,5 3 1,-5 0 8,3 2-3,5 6 3,-10-13 12,6 6-11,-1-1 1,5 8-1,-8-9 5,8 9-7,-8-6 2,8 6-3,-8-8 4,8 8-4,0 0-2,-3-8 3,3 8-3,0 0 1,0 0-6,0 0 5,0 0-3,0 0-1,0 0 3,0 0-4,0 0 1,0 0-2,0 0-1,0 0 5,0 0-1,0 0-4,0 0 5,5 30-5,-5-30 3,6 14 2,-4-8-2,1 2 6,0-1 8,3 1-3,1 0 2,2 3-1,-1-2 0,-2 3-3,2 0-2,2-1-1,-4-1 4,4 1-5,-4-2 3,5 3-2,-2-1 0,-1 0 8,0-2-10,2 2-1,-4 0-2,0-2 1,-1 2 0,3 0 9,-5-2-10,4 0 0,-6-1 0,2 0-4,-3-8 4,0 17 1,0-17 0,0 14-3,0-14 4,-4 14-2,2-8-1,2-6 2,-8 10-1,8-10-3,-8 10 3,8-10-1,-8 8-2,2-3 3,6-5-3,-11 8 3,6-6 0,5-2-5,-11 7 1,11-7 8,-9 4-8,9-4-2,-7 4 7,7-4-4,0 0 0,-8 6 0,8-6 1,0 0 0,0 0 3,0 0 1,0 0-5,0 0 2,0 0 3,0 0-4,0 0 3,0 0-2,-8-21 0,8 21 0,-1-14 1,1 14-2,-2-19 2,-1 8-3,0-1-1,1 0 1,1 0-5,-2-4 8,-4 4-4,4-2 0,-3-1 4,-2 2 0,2-4-3,-4 3-2,4-1-1,-2 1 4,-2-5 1,-2 2-3,2 3-1,1-1 0,4 1 0,-4 0 1,2 4 1,1-3 1,1 2-2,2-1 6,0 4-5,3 8-2,-8-12 0,6 5 0,2 7-1,-6-8 4,6 8-4,0 0 2,-6-8 0,6 8-3,0 0-4,0 0 2,0 0 7,0 0-2,0 0 0,0 0-3,0 0 14,0 0-12,12 29 2,-5-21 0,-3 5 0,3 0 15,-1-1-6,2 1-1,-2 1 2,4 1 0,-1-3 0,1 2 1,-1 0 10,2 0-9,4 5-4,-3-2-3,-5-3 5,4 5-1,-5-4-2,2-1 0,-3 1 1,1-1 1,-3 3-3,-1-2-3,1-1 2,0-1-2,-1 1 2,-1-2 0,2-4-1,-3 1-1,3 0 0,-3-9-2,2 16 6,-2-16-3,2 13 2,-2-13-3,1 10-2,-1-10 4,0 0-2,0 0 2,0 0-1,-3 13 4,3-13 9,0 0 3,0 0 2,0 0-3,0 0 2,0 0 1,0 0-4,0 0 3,-19-29-4,16 20-4,-2 0-2,0-2 3,2-2-3,-3-3 0,0-1 0,-1 3-5,3-6 0,-3 0 1,6 3-2,-7-4 0,3 8-5,2-5 14,-5 3-12,0-5 1,5 7 0,-2 2 0,-1-2-4,4 5 2,-1-3 2,3 11-3,-8-12 3,5 8 2,3 4-1,-6-10-4,6 10 2,0 0 2,-4-11-8,4 11 14,0 0-10,0 0-2,-6-8-1,6 8 1,0 0-5,0 0 1,0 0 10,0 0-8,0 0 3,0 0-6,16 25 3,-13-17 2,0 1 3,5 1-1,-5 0-9,7 1 8,1 4 0,-3-5 0,0 2-1,0 1-1,0-1 6,-2 1-3,2-3 9,1-1-13,-2 4 4,-1-5 2,-3 1-2,2 0-2,-2-1 5,-3-8 9,3 14-15,-1-10-3,-2-4 8,1 12 2,-1-12-4,3 9-3,-3-9 6,0 0 3,0 0-3,-6 14-2,6-14-3,0 0 8,0 0-14,0 0-15,-1 10-16,1-10-23,0 0-26,0 0-27,0 0-37,0 0-32,0 0-42,0 0-53,0 0-178,0 0-495,0 0 219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9T20:34:51.864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135 0 130,'0'0'126,"0"0"-8,0 0 1,0 0-9,0 0-9,0 0 3,0 0-14,0 0 8,0 0-16,0 0 0,0 0-10,0 0-1,0 0-7,0 0-2,0 0 3,0 0-11,0 0 3,0 0-4,0 0-8,0 0 2,0 0-11,0 0 2,0 0-5,0 0-4,0 0 6,0 0 6,0 0-2,0 0-2,0 0-4,-21 21-1,21-21-4,-8 9-1,8-9 0,-9 9 1,6-3-1,-1 1 0,4-7-2,-11 12-3,8-2 4,-5-1-2,2 2 1,0 0-2,1 0 1,-1 1-1,-4-1-6,5 1 1,2 1-2,0-3-1,-3 3 2,-1-1 1,3 3 18,0 1-1,4-2-3,-3 3-2,3 0-1,0 3 4,0 0 4,7 2-4,-3-2-1,0 0-5,-1 2 0,6-7-4,-6 4 0,5 1-2,2-1 4,-7-4-3,2-1-4,1-1-1,0 3-1,-1-5-2,1 2 2,-3-3 0,4 4-2,-2-1-2,1-1-1,-3-3 0,0 2 0,5 0 1,-5-2-3,-3 2-2,3-1 1,4-3-1,-7-7 0,0 11 0,0-11-1,4 11 2,-4-11-2,7 6 0,-7-6 16,3 6 15,-3-6 5,0 0 2,0 0-1,0 0-10,0 0 1,0 0 2,0 0 4,0 0 5,0 0-8,0 0 1,0 0-6,0 0-3,-3-32-1,3 32 0,-8-16-9,5 4 1,-4 0 1,4 1-8,-3-3 4,1-1 0,-1 0-9,0-1 0,-2-1 1,1-4 2,4 1-1,-5 0-3,2 0-1,3-2-2,0 2-3,-1 0 2,3 1 0,-2-1 3,3 4-2,0 1 2,0-2-5,0 3 2,0 2-5,0-1 6,3 1-3,-3 12-3,1-19-19,3 12-22,-4 7-22,3-14-26,0 8-24,-3 6-37,6-9-38,-6 9-27,8-6-39,-8 6-224,0 0-520,0 0 230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9T20:34:52.927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515 15 94,'0'0'165,"-6"-7"-14,6 7-8,0 0-6,0 0-17,-7-8-18,7 8-4,0 0-2,0 0-1,0 0 2,0 0-7,0 0-6,0 0-6,0 0-1,0 0-2,0 0 11,13 30-2,-5-27-6,-2 4-6,5-1 5,2 4-1,1 2-7,-3-6-5,2 4-4,4-1-6,-6 0-2,2 0-6,-2 6-2,-1-3-6,-3-1-2,3 1-7,-2 1 1,-2-1-4,0 0-1,-2 1-8,4-2 5,-8 3-2,0-3 0,0 5-4,-4-3 4,0-1-4,-3 1 1,-4-5 0,2 7 1,-2-3-2,-2-3 0,-1 3-4,0-1 2,-4-3-2,6 1-1,-6-4 0,4 2-2,0-2-1,-7 0-2,2 1 3,5-3 0,-3-1 4,-1 1-2,7-3 2,-5 0 0,2-3-2,0 1 6,14 2-3,-17-3 6,7-1-1,-1 0 2,2 0 3,9 4-5,-15-6-2,1 0-2,5 1-4,-2-5 3,4 5-1,-4 1 2,2-4 0,-1 4-3,2-1-4,-4 0 0,4-2 2,-5 5-5,2-6 0,3 4 3,-1 1-4,9 3 0,-11-10-1,1 6 4,10 4-4,-11-6-4,5 1 1,6 5 4,-10-8-3,10 8 3,-5-9-2,5 9-1,-6-8 1,6 8 3,-6-8-4,6 8-2,-3-8 1,3 8 1,0 0 1,6-17-2,-6 17 0,6-14 0,-3 10-3,2-2 5,-5 6-3,13-9 4,-8 4-5,1-2-2,0 2-1,5 1 4,-11 4-2,13-7 3,-5 4-2,-8 3 10,17-4-7,-7 4-5,-10 0 4,11 2 0,-2 3 0,2-2-2,-11-3-1,13 11 4,-5-9-3,-2 5 0,-3 0 4,2-1-3,-5-6 0,10 13 1,-7-7 1,3 0-2,-6-6 9,5 9-8,-2-1 0,-3-8 0,3 15 1,-3-15-2,3 10 11,-3-10-11,0 12 0,0-12 2,-6 13-2,6-13 4,-3 16-2,-2-9 1,-1 0-2,3 2 6,-4 2-6,-1-3 2,2-1 2,-2 4 0,5-1-1,-3-2-4,-4 2 3,5-1 0,-4 2-2,3-3 4,1 0 4,2 1-5,-7 2-1,6-2 1,0-1-6,4-8 3,-6 13-1,6-5 2,0-8-3,-3 15 2,3-15 0,3 13 0,-3-13 0,3 14 14,0-8-14,1 2 2,0-1-3,3 1 2,-4 1-3,3-1 5,-6-1-3,5 0 2,1 0-4,0 1 7,2-1-4,-5 3 0,4-1 3,-1 1 1,2 0-4,-5 1 1,4-1 1,-7-2 4,4 5-2,-4-4-1,0-9-2,3 18 10,-6-10-4,3 5 2,-3-4 1,-2 3 2,2-2-1,-3 0 0,1-3-2,-1 1-4,-1-1 1,0-1-1,0 2 1,-5 0 2,4-1-5,-6-1 1,4 0 4,-4 0 9,4-2-16,-4-1-9,0 1-20,-2-3-19,2-1-20,-7 0-31,7-1-32,0-3-26,-4 1-43,3-3-42,4 0-219,-7-2-497,1-9 221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9T20:34:53.967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0 178 67,'0'0'180,"-3"-16"-15,3 16-20,6-15-4,-3 7-9,1-1-8,3-5-6,0 3-10,1-1-10,-2 1-6,3-1-12,3 2-7,-1-3-7,-2 3-6,1 0-6,1 1-9,-2 2-17,-1 2-22,-2 2-32,-6 3-9,11-1-23,-11 1-23,0 0-27,4 12-138,-4-12-266,-4 20 118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9T20:34:54.254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803 0 114,'0'0'198,"0"0"-8,0 0-9,3-11-11,-3 11-14,0 0-13,0 0-10,0 0-17,0 0-8,0 0-14,0 0-9,0 0-11,0 0-4,0 0-2,0 0 0,0 0 1,15 21-6,-15-21-7,8 12-7,-2-6-4,-3 0 1,5 3-3,-5 0-3,7-3-4,-4 6 1,2-5-6,-2 1 0,8-2-6,-7 4-2,1-1-3,-2-5-2,2 2-2,-2 3-1,-3-3-3,4 2 1,-3-4-6,3 2 7,-7-6-2,3 11-1,3-5-2,-3 2 2,-3-8-4,-3 16 0,0-6 2,-3-2-2,-1 3 1,-1 0 1,-3-1-5,-1 2 1,-2 3 1,-7-3 2,4 1-4,-4-1 0,-3 1-1,7-3 17,-7 1-3,4 0-1,-1-3 1,-3 0 0,10-2-5,-6-2 3,5 1-5,-2-2-4,1-2 1,5-1 2,0 0 3,11 0 12,-20-1-2,10-2 4,10 3-7,-14-8-2,11 3 2,3 5-4,-8-12-2,5 6-3,3 6 0,0-13 0,0 13 1,0 0-4,1-18-3,-1 18 3,7-9-3,-1 2 3,-6 7-4,6-9 0,-6 9 0,8-6-1,-8 6 1,10-3 0,-10 3-2,11-2 1,-11 2 0,0 0-1,17 3 1,-17-3 0,13 5-2,-9-2 2,-4-3-2,13 8 2,-7-4-3,-1 1 3,-5-5 2,10 9-1,-7-1 0,5-2-1,-5 1-1,3-1-1,-3 0 1,-3-6 1,8 14 2,-5-7-3,-3 1 0,0-8 1,4 17 0,-4-9 2,0-8 2,0 17-2,0-8 3,-4 1-1,1 2 2,-3 1 2,1-3-4,-4 1 2,-1-1 3,2 1 0,-1 1-3,-2 0 3,-7 1-1,1 0 0,-4 0 5,1-1-5,-1-1 6,-6-1-4,4 2 3,-3-3 1,-10 1 0,11-3-1,-13 1 0,11-4 1,-3-2-5,5 1 3,-13-3-1,11-1-1,0-1-3,2-4 2,4-2-2,-2 1 1,2-1-3,-3-5-14,7 1-26,0-3-15,2-4-28,1 2-40,9-5-35,1-1-58,4-2-60,-4-1-181,8-7-486,-1 8 215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9T20:34:55.20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0 213 106,'0'0'192,"0"0"-1,0 0 0,0 0-3,0 0-16,24-12-13,-13 6-13,-2-1-5,6-5-9,-4 3-4,4-1-15,0 1-13,-1-1-10,-2-1-8,11-5-9,-11 5-5,6-1-12,-7 3-16,-2-1-22,-1 1-25,-2 0-19,-2 2-35,-1-1-44,-3 8-50,-7-17-184,0 7-367,-3 1 162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9T20:34:55.492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0 49 191,'0'0'192,"0"0"-16,0 0-20,0 0-13,0 0-10,10-19-13,-10 19-14,4-6-9,-4 6-9,5-7-7,-5 7-14,8-8-34,-8 8-28,8-4-29,-8 4-36,9-5-31,-9 5-31,0 0-94,0 0-233,0 0 104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27T11:14:27.8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116 163 8,'-5'8'101,"-2"1"-3,1-2-14,-2 0 12,4-1 0,-1 0 12,0-1 8,2-1-4,3-4-9,-9 8-2,3-8-5,6 0-8,-12-2-7,12 2-6,-13-6-3,7 2-4,4-1-1,-4-5-10,4-1-1,0-4-8,2-2-6,2 4-4,-1 1-2,4-1-2,-1 2-1,2 3-13,1 0 2,-2-1 1,1 3-6,1-1 2,-1 4 1,-2 0-3,-4 3-3,13-4-2,-13 4-3,7-2 8,-7 2 7,0 0 11,8 4 2,-8-4 6,-3 11-1,3-11 1,-7 17 0,-1-7 5,1-2 3,0 1 9,-4 0 2,3 0 7,-1-3 1,0 0-3,5-3 1,-2 0-8,6-3-16,-12-2 11,12 2-11,-5-10-7,5 1-1,0-5-8,2 0-2,4-3-3,3 0 4,-1 2-5,0 1-5,-1 2-1,1 4-4,2 3-2,-2-4 2,-1 6-3,-2 3 0,-5 0 1,12 6-3,-8 2 1,-2 3-9,3 5 9,-5 1 0,0 4 1,-3 3 1,-1 1 2,0-2 1,-3-4-4,0-3 5,4-1-6,-2-4 1,1 2-3,0-6 5,2 1-3,2-2 1,-5-1 8,5-5-9,-5 6 0,5-6-4,0 0 1,0 0-1,0 0-4,-14-17 1,13 5-5,0-1 0,1 1-6,1 2-1,0-4-3,1 3-2,-2 1-1,4 5-1,-1-2 3,-3 7-6,0-10 7,0 10 2,0-9 2,0 9 2,0 0-1,0 0 1,2-8-3,-2 8 2,0 0-1,0 0-8,0 0-12,0 0-16,-18 12-21,18-12-32,-10 6-57,8-3-84,2-3-208,-15 1-483,15-1 214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9T09:09:03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1 411 544 0 0,'27'-115'208'0'0,"6"16"-336"0"0,-2 1-132 0 0,-2-1 56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9T06:39:45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 21 380 0 0,'0'0'501'0'0,"0"0"-30"0"0,0 0-10 0 0,0 0-22 0 0,0 0-34 0 0,0 0-8 0 0,0 0-9 0 0,0 0-11 0 0,0 0-10 0 0,0 0-13 0 0,0 0-22 0 0,0 0-9 0 0,0 0-27 0 0,0 0-26 0 0,0 0-10 0 0,0 0-16 0 0,0 0-26 0 0,0 0-28 0 0,0 0-7 0 0,0 0-4 0 0,0 0-7 0 0,0 0 4 0 0,0 11 5420 0 0,-1-7-5810 0 0,-83 70 1112 0 0,71-64-1217 0 0,7-2 2333 0 0,29-10-746 0 0,63-10-946 0 0,-85 12-326 0 0,-1 0 7 0 0,1 0 4 0 0,4 1-14 0 0,-51 2-6 0 0,45-3 13 0 0,8-12 6 0 0,49-6 41 0 0,-111 8 164 0 0,44 6-3697 0 0,7-1-3753 0 0,4 2 3598 0 0</inkml:trace>
  <inkml:trace contextRef="#ctx0" brushRef="#br0" timeOffset="3.647">1889 448 512 0 0,'0'0'606'0'0,"0"0"-23"0"0,0 0-4 0 0,1-3-960 0 0,0-6 11536 0 0,-2 7-9303 0 0,-134-54 3142 0 0,-42-13-3049 0 0,6 17-1487 0 0,-53 6-258 0 0,-184 29 748 0 0,27 21-499 0 0,109 35 721 0 0,271-39-1165 0 0,0 0 1 0 0,-3 1-3 0 0,3 0 7 0 0,1-1 3 0 0,0 0 1 0 0,39-77 819 0 0,64-85 1070 0 0,-135 219-659 0 0,-130 105-1099 0 0,100-87-136 0 0,113-55 11 0 0,80-24 152 0 0,-40-1-13 0 0,-31 7-3307 0 0,-10 5-2888 0 0,0 8-4140 0 0,-32-8 4414 0 0</inkml:trace>
  <inkml:trace contextRef="#ctx0" brushRef="#br0" timeOffset="3.647">1830 260 88 0 0,'-73'-44'15705'0'0,"73"44"-15020"0"0,0 0-60 0 0,0 0-50 0 0,9 10 3058 0 0,30 24-2604 0 0,-21-19-401 0 0,144 101 1189 0 0,-161-115-1805 0 0,-1 0 1 0 0,1 0-1 0 0,0 0 0 0 0,0 1 1 0 0,-1-1-1 0 0,1 0 1 0 0,-1 0-1 0 0,1 1 0 0 0,-1-1 1 0 0,0 0-1 0 0,1 1 0 0 0,-1-1 1 0 0,0 0-1 0 0,0 1 0 0 0,0-1 1 0 0,0 0-1 0 0,0 1 1 0 0,0-1-1 0 0,0 1 0 0 0,-1-1 1 0 0,1 0-1 0 0,0 1 0 0 0,-1-1 1 0 0,1 0-1 0 0,-1 0 1 0 0,1 1-1 0 0,-1-1 0 0 0,0 0 1 0 0,1 0-1 0 0,-1 0 0 0 0,0 0 1 0 0,0 0-1 0 0,0 0 1 0 0,0 0-1 0 0,0 0 0 0 0,0 0 1 0 0,0 0-1 0 0,0 0 0 0 0,0-1 1 0 0,-1 1-1 0 0,1 0 1 0 0,0-1-1 0 0,0 1 0 0 0,-1-1 1 0 0,1 1-1 0 0,-2-1-12 0 0,-61 31 449 0 0,-167 44 770 0 0,192-65-1012 0 0,38-9-288 0 0,-18-24-6776 0 0,19 4-3170 0 0,2 8 4255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9T09:09:18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843 187 556 0 0,'-21'-15'12795'0'0,"150"0"-10154"0"0,-106 16-2406 0 0,3-1-92 0 0,0 2 0 0 0,0 1 0 0 0,0 0 0 0 0,0 2 0 0 0,-1 2 0 0 0,0 0 0 0 0,18 8-143 0 0,-41-14 11 0 0,0-1 0 0 0,0 1-1 0 0,-1 0 1 0 0,1 0 0 0 0,0 0-1 0 0,-1 0 1 0 0,1 0-1 0 0,-1 0 1 0 0,1 0 0 0 0,-1 1-1 0 0,0-1 1 0 0,1 0 0 0 0,-1 1-1 0 0,0-1 1 0 0,0 1 0 0 0,0-1-1 0 0,0 1 1 0 0,0 0 0 0 0,-1 0-1 0 0,1-1 1 0 0,0 1 0 0 0,-1 0-1 0 0,1 0 1 0 0,-1 0 0 0 0,0-1-1 0 0,1 1 1 0 0,-1 0 0 0 0,0 0-1 0 0,0 0 1 0 0,0 0 0 0 0,-1 0-1 0 0,1 0 1 0 0,0-1 0 0 0,-1 1-1 0 0,1 0 1 0 0,-1 0 0 0 0,1 0-1 0 0,-1-1 1 0 0,0 1-1 0 0,0 0 1 0 0,0-1 0 0 0,0 1-1 0 0,0-1 1 0 0,0 1 0 0 0,0-1-1 0 0,-1 1 1 0 0,1-1 0 0 0,-1 0-1 0 0,1 1 1 0 0,0-1 0 0 0,-1 0-1 0 0,-1 0-10 0 0,-85 62 284 0 0,-9-18 305 0 0,96-45-540 0 0,6 6 237 0 0,8-1-277 0 0,-2-3 1 0 0,-1 1 0 0 0,0 0-1 0 0,1 1 1 0 0,-2 0 0 0 0,1 1-1 0 0,0 0 1 0 0,-1 0 0 0 0,0 1 0 0 0,0 0-1 0 0,-1 0 1 0 0,1 1 0 0 0,-1 1 0 0 0,-1-1-1 0 0,0 1 1 0 0,0 0 0 0 0,0 1-1 0 0,2 4-9 0 0,-10-8 16 0 0,0 0 1 0 0,0 0-1 0 0,-1 0 0 0 0,1 0 0 0 0,-1-1 0 0 0,0 1 0 0 0,-1-1 0 0 0,1 1 0 0 0,-1-1 0 0 0,0 0 0 0 0,0 0 0 0 0,0 0 0 0 0,0 0 0 0 0,-1 0 0 0 0,0-1 0 0 0,1 0 0 0 0,-1 1 0 0 0,-1-2 0 0 0,1 1 1 0 0,0 0-1 0 0,-1-1 0 0 0,1 0 0 0 0,-1 0 0 0 0,0 0 0 0 0,0 0 0 0 0,0-1-16 0 0,5-1 1 0 0,-11 5-21 0 0,0 0 0 0 0,-1-1 0 0 0,1 0 0 0 0,-1-1 0 0 0,0-1 0 0 0,0 0 0 0 0,0 0-1 0 0,0-1 1 0 0,0-1 0 0 0,0 0 0 0 0,0 0 0 0 0,0-1 0 0 0,0-1 0 0 0,0 0 0 0 0,0-1 0 0 0,-6-2 20 0 0,-50-19-3700 0 0,4-8-4814 0 0,46 22 4550 0 0</inkml:trace>
  <inkml:trace contextRef="#ctx0" brushRef="#br0" timeOffset="540.56">60 356 32 0 0,'-22'-57'7247'0'0,"44"-45"-4051"0"0,-18 90-2919 0 0,0 0-1 0 0,0 0 1 0 0,1 0-1 0 0,1 1 1 0 0,0 0-1 0 0,0 0 1 0 0,1 0 0 0 0,0 1-1 0 0,1 0 1 0 0,0 0-1 0 0,1 1 1 0 0,0 0 0 0 0,1 1-1 0 0,-1 0 1 0 0,2 0-1 0 0,-1 1 1 0 0,1 0 0 0 0,0 1-1 0 0,5-2-276 0 0,-13 7 50 0 0,0 0 1 0 0,0 0-1 0 0,1 1 0 0 0,-1-1 0 0 0,0 1 0 0 0,1-1 1 0 0,-1 1-1 0 0,1 0 0 0 0,-1 0 0 0 0,0 1 0 0 0,1-1 0 0 0,-1 1 1 0 0,0 0-1 0 0,1-1 0 0 0,-1 1 0 0 0,0 1 0 0 0,0-1 1 0 0,0 0-1 0 0,0 1 0 0 0,0 0 0 0 0,0 0 0 0 0,0 0 1 0 0,0 0-1 0 0,-1 0 0 0 0,1 0 0 0 0,-1 1 0 0 0,0-1 1 0 0,1 1-1 0 0,-1-1 0 0 0,0 1 0 0 0,-1 0 0 0 0,1 0 1 0 0,0 0-1 0 0,-1 0 0 0 0,0 0 0 0 0,0 1 0 0 0,0-1 1 0 0,0 0-1 0 0,0 0 0 0 0,0 1 0 0 0,-1 2-50 0 0,-6 144 1371 0 0,-6-115-1100 0 0,-2 0 0 0 0,-2-1 0 0 0,-1 0 0 0 0,-1-2 0 0 0,-2 0 0 0 0,-1-1 0 0 0,-2-1 0 0 0,-21 23-271 0 0,-73 104 656 0 0,116-156-646 0 0,-1 0 1 0 0,1 0 0 0 0,0 1 0 0 0,-1-1-1 0 0,1 0 1 0 0,0 0 0 0 0,0 1-1 0 0,0-1 1 0 0,0 0 0 0 0,0 1 0 0 0,1-1-1 0 0,-1 1 1 0 0,0 0 0 0 0,1-1-1 0 0,-1 1 1 0 0,1-1 0 0 0,-1 1 0 0 0,1 0-1 0 0,0-1 1 0 0,-1 1 0 0 0,1 0-1 0 0,0 0 1 0 0,0-1 0 0 0,1 1 0 0 0,-1 0-1 0 0,0-1 1 0 0,0 1 0 0 0,1 0-1 0 0,-1-1 1 0 0,1 1 0 0 0,0-1 0 0 0,-1 1-1 0 0,1-1 1 0 0,0 1 0 0 0,0-1-1 0 0,0 1 1 0 0,0-1 0 0 0,0 0 0 0 0,0 1-1 0 0,0-1 1 0 0,0 0 0 0 0,1 0-1 0 0,-1 0 1 0 0,0 0 0 0 0,1 0 0 0 0,-1 0-1 0 0,1 0 1 0 0,-1 0 0 0 0,1-1-1 0 0,0 1 1 0 0,-1-1 0 0 0,1 1 0 0 0,-1-1-1 0 0,1 0 1 0 0,0 1 0 0 0,0-1 0 0 0,-1 0-1 0 0,1 0 1 0 0,0 0 0 0 0,-1 0-1 0 0,1 0 1 0 0,0-1 0 0 0,-1 1 0 0 0,1 0-1 0 0,0-1 1 0 0,-1 0 0 0 0,1 1-1 0 0,0-1-10 0 0,341-50 1442 0 0,-197 17-9936 0 0,-128 29 6400 0 0,2 1-3041 0 0,-1-3 393 0 0</inkml:trace>
  <inkml:trace contextRef="#ctx0" brushRef="#br0" timeOffset="888.396">1480 443 1040 0 0,'19'49'10720'0'0,"-22"39"-5843"0"0,2-78-4729 0 0,-2 0-1 0 0,1 0 1 0 0,-1-1 0 0 0,0 0-1 0 0,-1 1 1 0 0,0-1 0 0 0,-1 0-1 0 0,0-1 1 0 0,0 1 0 0 0,-1-1 0 0 0,0 0-1 0 0,0 0 1 0 0,-4 2-148 0 0,-27 21-3426 0 0,-5-10-4767 0 0,33-19 4291 0 0</inkml:trace>
  <inkml:trace contextRef="#ctx0" brushRef="#br0" timeOffset="1482.176">2416 9 580 0 0,'10'9'8973'0'0,"-27"5"-5353"0"0,-45 15-2928 0 0,45-21 321 0 0,-35 14 395 0 0,-2-1 0 0 0,-1-3-1 0 0,0-3 1 0 0,-1-1 0 0 0,0-4 0 0 0,-28 2-1408 0 0,83-13 46 0 0,0 1 0 0 0,0 0 0 0 0,1 0 0 0 0,-1 0 0 0 0,0 0-1 0 0,0-1 1 0 0,0 1 0 0 0,0 0 0 0 0,0 0 0 0 0,1 0 0 0 0,-1 1 0 0 0,0-1 0 0 0,0 0 0 0 0,0 0 0 0 0,0 0 0 0 0,1 1 0 0 0,-1-1 0 0 0,0 0 0 0 0,0 1 0 0 0,0-1 0 0 0,1 1 0 0 0,-1-1 0 0 0,0 1 0 0 0,1-1-1 0 0,-1 1 1 0 0,0-1 0 0 0,1 1 0 0 0,-1-1 0 0 0,1 1 0 0 0,-1 0 0 0 0,1 0 0 0 0,-1-1 0 0 0,1 1 0 0 0,-1 0 0 0 0,1 0 0 0 0,0-1 0 0 0,0 1 0 0 0,-1 0 0 0 0,1 0 0 0 0,0 0 0 0 0,0 0 0 0 0,0-1-1 0 0,0 1 1 0 0,0 0 0 0 0,0 0 0 0 0,0 0 0 0 0,0 0 0 0 0,0 0 0 0 0,0-1 0 0 0,0 1 0 0 0,1 0 0 0 0,-1 0 0 0 0,0 0 0 0 0,1 0 0 0 0,-1-1 0 0 0,0 1 0 0 0,1 0 0 0 0,-1-1 0 0 0,1 1 0 0 0,-1 0 0 0 0,1-1-1 0 0,0 1 1 0 0,-1 0 0 0 0,1-1 0 0 0,-1 1 0 0 0,1-1 0 0 0,0 1 0 0 0,0-1 0 0 0,-1 1 0 0 0,1-1-46 0 0,9 16-28 0 0,-8-12 46 0 0,6 6 13 0 0,-1 0-1 0 0,0 1 1 0 0,0-1 0 0 0,-1 2-1 0 0,0-1 1 0 0,-1 0 0 0 0,-1 1-1 0 0,0 0 1 0 0,0 1-1 0 0,-1-1 1 0 0,-1 0 0 0 0,0 1-1 0 0,-1-1 1 0 0,0 1 0 0 0,-1 0-1 0 0,0-1 1 0 0,-1 1 0 0 0,0 0-1 0 0,-1-1 1 0 0,-1 1 0 0 0,0-1-1 0 0,-4 10-30 0 0,7-23 8 0 0,0 0-1 0 0,0 0 0 0 0,0 0 1 0 0,0 1-1 0 0,0-1 0 0 0,0 0 1 0 0,0 0-1 0 0,0 1 0 0 0,-1-1 1 0 0,1 0-1 0 0,0 0 1 0 0,-1 1-1 0 0,1-1 0 0 0,0 0 1 0 0,-1 1-1 0 0,1-1 0 0 0,-1 0 1 0 0,1 1-1 0 0,-1-1 0 0 0,1 1 1 0 0,-1-1-1 0 0,0 1 1 0 0,1-1-1 0 0,-1 1 0 0 0,0-1 1 0 0,1 1-1 0 0,-1 0 0 0 0,0-1 1 0 0,1 1-1 0 0,-1 0 0 0 0,0-1 1 0 0,0 1-1 0 0,0 0 1 0 0,1 0-1 0 0,-1 0 0 0 0,0 0 1 0 0,0 0-1 0 0,1 0 0 0 0,-1 0 1 0 0,0 0-1 0 0,0 0 0 0 0,0 0 1 0 0,1 0-1 0 0,-1 1 0 0 0,0-1 1 0 0,0 0-1 0 0,0 1-7 0 0,5-6-4 0 0,0 0 0 0 0,0 0 0 0 0,1 0 0 0 0,0 1 0 0 0,0 0 0 0 0,0 0-1 0 0,0 0 1 0 0,0 1 0 0 0,1 0 0 0 0,0 0 0 0 0,0 0 0 0 0,-1 0 0 0 0,2 1 0 0 0,-1 0-1 0 0,0 1 1 0 0,0-1 0 0 0,1 1 0 0 0,-1 0 0 0 0,0 1 0 0 0,1-1 0 0 0,-1 1 0 0 0,1 1 0 0 0,-1-1-1 0 0,0 1 1 0 0,1 0 0 0 0,-1 0 0 0 0,0 1 0 0 0,0 0 0 0 0,0 0 0 0 0,0 1 0 0 0,0-1 0 0 0,0 1-1 0 0,0 1 1 0 0,-1-1 0 0 0,0 1 0 0 0,0 0 0 0 0,0 0 0 0 0,0 0 0 0 0,0 1 0 0 0,-1-1-1 0 0,2 4 6 0 0,-4-4-38 0 0,-1 1 0 0 0,0 0 0 0 0,1-1 0 0 0,-2 1 0 0 0,1 0 0 0 0,-1-1 0 0 0,1 1 0 0 0,-1 0 0 0 0,-1 0 0 0 0,1 0 0 0 0,-1-1 1 0 0,0 1-1 0 0,0 0 0 0 0,0-1 0 0 0,0 1 0 0 0,-1-1 0 0 0,0 1 0 0 0,0-1 0 0 0,0 0 0 0 0,-1 0 0 0 0,1 0 0 0 0,-1 0 1 0 0,0 0-1 0 0,0 0 0 0 0,0-1 0 0 0,-2 2 37 0 0,-96 84-1606 0 0,-14-23-4077 0 0,34-28-2826 0 0,21-13 2536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9T06:37:56.025"/>
    </inkml:context>
    <inkml:brush xml:id="br0">
      <inkml:brushProperty name="width" value="0.1" units="cm"/>
      <inkml:brushProperty name="height" value="0.1" units="cm"/>
      <inkml:brushProperty name="color" value="#00A0D7"/>
    </inkml:brush>
    <inkml:brush xml:id="br1">
      <inkml:brushProperty name="width" value="0.1" units="cm"/>
      <inkml:brushProperty name="height" value="0.1" units="cm"/>
    </inkml:brush>
  </inkml:definitions>
  <inkml:trace contextRef="#ctx0" brushRef="#br0">4410 1576 448 0 0,'2'-1'306'0'0,"0"-1"0"0"0,0 0-1 0 0,0 0 1 0 0,-1-1 0 0 0,1 1 0 0 0,-1 0-1 0 0,0 0 1 0 0,0-1 0 0 0,1 1 0 0 0,-1-1 0 0 0,-1 1-1 0 0,1-1 1 0 0,0 1 0 0 0,-1-1 0 0 0,1 0-1 0 0,-1 1 1 0 0,0-1 0 0 0,0 0 0 0 0,0 1 0 0 0,0-1-1 0 0,0 0 1 0 0,0 1 0 0 0,-1-1 0 0 0,0 1-1 0 0,1-1 1 0 0,-1 1 0 0 0,0-1 0 0 0,0 1 0 0 0,-1-2-306 0 0,0 2 147 0 0,0-1 0 0 0,-1 1 0 0 0,1-1 0 0 0,-1 1 1 0 0,0 0-1 0 0,1 0 0 0 0,-1 0 0 0 0,0 0 1 0 0,0 1-1 0 0,0-1 0 0 0,0 1 0 0 0,-1 0 0 0 0,1-1 1 0 0,0 2-1 0 0,0-1 0 0 0,-1 0 0 0 0,1 1 1 0 0,-1-1-1 0 0,1 1 0 0 0,0 0 0 0 0,-1 0 0 0 0,-1 1-147 0 0,-1-1 55 0 0,0 1 0 0 0,0 0 0 0 0,0 1 0 0 0,0-1 0 0 0,0 1 0 0 0,0 0 0 0 0,1 1-1 0 0,-1-1 1 0 0,1 1 0 0 0,0 0 0 0 0,0 0 0 0 0,0 1 0 0 0,0 0 0 0 0,0 0-1 0 0,1 0 1 0 0,0 0 0 0 0,-1 1 0 0 0,2-1 0 0 0,-1 1 0 0 0,1 0 0 0 0,-1 0 0 0 0,1 1-1 0 0,1-1 1 0 0,-1 1 0 0 0,1-1 0 0 0,0 1 0 0 0,0 0 0 0 0,0 0 0 0 0,1 0-1 0 0,0 0 1 0 0,0 0 0 0 0,1 0 0 0 0,0 0 0 0 0,0 0 0 0 0,0 0 0 0 0,1 0-1 0 0,0 0 1 0 0,0 0 0 0 0,0 0 0 0 0,1 0 0 0 0,-1 0 0 0 0,2-1 0 0 0,-1 1 0 0 0,1-1-1 0 0,2 6-54 0 0,2-3 62 0 0,0-1 0 0 0,0 1-1 0 0,0-1 1 0 0,1-1-1 0 0,0 1 1 0 0,0-1-1 0 0,1-1 1 0 0,0 0-1 0 0,0 0 1 0 0,0 0 0 0 0,1-1-1 0 0,-1-1 1 0 0,1 1-1 0 0,0-2 1 0 0,0 1-1 0 0,0-1 1 0 0,0-1-1 0 0,0 0 1 0 0,0 0 0 0 0,1-1-1 0 0,-1 0 1 0 0,0-1-1 0 0,0 0 1 0 0,0-1-1 0 0,0 0 1 0 0,0-1 0 0 0,0 0-1 0 0,0 0 1 0 0,-1-1-1 0 0,7-3-61 0 0,-13 4 60 0 0,0 1 0 0 0,0-1 0 0 0,0 0 0 0 0,-1 0 1 0 0,1 0-1 0 0,-1 0 0 0 0,0-1 0 0 0,0 1 0 0 0,0-1 0 0 0,0 1 0 0 0,0-1 0 0 0,-1 0 0 0 0,0 0 0 0 0,1 0 0 0 0,-2 1 0 0 0,1-1 0 0 0,0 0 0 0 0,-1 0 0 0 0,0 0 1 0 0,1 0-1 0 0,-2 0 0 0 0,1-1 0 0 0,0 1 0 0 0,-1 1 0 0 0,0-1 0 0 0,0 0 0 0 0,0 0 0 0 0,0 0 0 0 0,-1 0 0 0 0,1 1 0 0 0,-1-1 0 0 0,0 0 0 0 0,0 1 0 0 0,0 0 0 0 0,-1-1 1 0 0,1 1-1 0 0,-1 0 0 0 0,0 0 0 0 0,0 1 0 0 0,0-1 0 0 0,0 1 0 0 0,0-1 0 0 0,-1 1 0 0 0,1 0 0 0 0,-2-1-60 0 0,0 4 20 0 0,0 1 0 0 0,1 0 0 0 0,-1 0 0 0 0,1 0 0 0 0,0 0 1 0 0,-1 1-1 0 0,1-1 0 0 0,0 1 0 0 0,1 0 0 0 0,-1 0 0 0 0,0 1 0 0 0,1-1 0 0 0,0 1 0 0 0,0 0 0 0 0,0 0 0 0 0,0 0 0 0 0,1 0 0 0 0,-1 0 0 0 0,1 0 0 0 0,0 1 1 0 0,0-1-1 0 0,1 1 0 0 0,-1 1-20 0 0,0-3 14 0 0,-6 13 27 0 0,4-9-31 0 0,-1-1 0 0 0,2 1 0 0 0,-1 0 0 0 0,1 0 0 0 0,0 0 0 0 0,0 0 0 0 0,1 1 0 0 0,0-1 0 0 0,0 1 0 0 0,1-1 0 0 0,0 1 0 0 0,0 0 0 0 0,1-1 0 0 0,0 4-10 0 0,2-11 4 0 0,0 1 1 0 0,0-1-1 0 0,1 0 0 0 0,-1 0 1 0 0,0 0-1 0 0,0 0 0 0 0,0 0 1 0 0,0 0-1 0 0,0 0 0 0 0,1-1 1 0 0,-1 1-1 0 0,0-1 0 0 0,0 0 1 0 0,0 0-1 0 0,0 1 0 0 0,0-1 1 0 0,-1 0-1 0 0,1-1 1 0 0,0 1-1 0 0,0 0 0 0 0,-1 0 1 0 0,1-1-1 0 0,0 1 0 0 0,-1-1 1 0 0,0 0-1 0 0,1 1 0 0 0,-1-1 1 0 0,0 0-1 0 0,0 0 0 0 0,0 0 1 0 0,0 0-1 0 0,0 0 1 0 0,0 0-1 0 0,0-1-4 0 0,3-2 4 0 0,0-1 1 0 0,0 1 0 0 0,0-1-1 0 0,-1 0 1 0 0,1 0 0 0 0,-1 0-1 0 0,-1 0 1 0 0,0 0-1 0 0,1-1 1 0 0,-2 1 0 0 0,1-1-1 0 0,-1 1 1 0 0,0-1-1 0 0,0 0 1 0 0,-1 0 0 0 0,0 1-1 0 0,0-1 1 0 0,-1 0-1 0 0,0 0 1 0 0,0 1 0 0 0,0-1-1 0 0,-1 1 1 0 0,0-1-1 0 0,0 1 1 0 0,-1 0 0 0 0,0-1-1 0 0,0 1 1 0 0,0 1-1 0 0,-1-1 1 0 0,1 0 0 0 0,-2 1-1 0 0,-1-3-4 0 0,-2 7-3 0 0,1 0 0 0 0,0 1 0 0 0,0 0-1 0 0,0 0 1 0 0,0 1 0 0 0,0 0 0 0 0,0 0 0 0 0,0 0-1 0 0,0 1 1 0 0,0 0 0 0 0,0 1 0 0 0,1-1 0 0 0,-1 1-1 0 0,1 1 1 0 0,0-1 0 0 0,0 1 0 0 0,0 0 0 0 0,0 0-1 0 0,1 1 1 0 0,0 0 0 0 0,-1 0 0 0 0,2 0-1 0 0,-1 0 1 0 0,1 1 0 0 0,0 0 0 0 0,-4 6 3 0 0,6-10-1 0 0,-1 0-1 0 0,1 1 1 0 0,-1-1 0 0 0,1 1 0 0 0,0 0 0 0 0,0 0-1 0 0,0 0 1 0 0,1 0 0 0 0,-1 0 0 0 0,1 0 0 0 0,-1 0-1 0 0,1 0 1 0 0,0 1 0 0 0,0-1 0 0 0,1 0-1 0 0,-1 1 1 0 0,1-1 0 0 0,-1 1 0 0 0,1-1 0 0 0,0 1-1 0 0,1-1 1 0 0,-1 1 0 0 0,0-1 0 0 0,1 0 0 0 0,0 1-1 0 0,0-1 1 0 0,0 0 0 0 0,0 1 0 0 0,0-1-1 0 0,1 0 1 0 0,0 0 0 0 0,-1 0 0 0 0,1 0 0 0 0,0 0-1 0 0,0-1 1 0 0,1 1 0 0 0,-1-1 0 0 0,0 1-1 0 0,1-1 1 0 0,0 0 0 0 0,-1 0 0 0 0,1 0 0 0 0,0 0-1 0 0,0 0 1 0 0,0-1 0 0 0,0 1 0 0 0,1-1 0 0 0,-1 0-1 0 0,0 0 1 0 0,1 0 0 0 0,-1 0 0 0 0,0-1-1 0 0,1 1 1 0 0,-1-1 0 0 0,1 0 0 0 0,1 0 1 0 0,3-1 5 0 0,1 0-1 0 0,-1-1 1 0 0,0 0 0 0 0,0 0 0 0 0,0-1-1 0 0,0 0 1 0 0,-1 0 0 0 0,1-1-1 0 0,-1 0 1 0 0,0-1 0 0 0,0 1 0 0 0,0-1-1 0 0,-1 0 1 0 0,1-1 0 0 0,-1 0 0 0 0,-1 0-1 0 0,2-2-4 0 0,-4 5 2 0 0,-1 0 0 0 0,0 0 0 0 0,0 0 1 0 0,0 0-1 0 0,0 0 0 0 0,-1-1 0 0 0,1 1 0 0 0,-1-1 0 0 0,0 1 0 0 0,0-1 0 0 0,0 0 0 0 0,0 1 0 0 0,-1-1 0 0 0,1 0 0 0 0,-1 0 0 0 0,0 1 1 0 0,0-1-1 0 0,-1 0 0 0 0,1 0 0 0 0,-1 1 0 0 0,0-1 0 0 0,1 0 0 0 0,-2 1 0 0 0,1-1 0 0 0,0 1 0 0 0,-1-1 0 0 0,0 1 0 0 0,1 0 1 0 0,-1 0-1 0 0,-1-1 0 0 0,1 1 0 0 0,0 1 0 0 0,-1-1 0 0 0,1 0 0 0 0,-1 1 0 0 0,0-1 0 0 0,0 1 0 0 0,-1-1-2 0 0,-1-1-3 0 0,1 1 0 0 0,-1 0 0 0 0,0 1 0 0 0,1-1 0 0 0,-1 1 0 0 0,0 0 0 0 0,-1 0-1 0 0,1 0 1 0 0,0 1 0 0 0,0-1 0 0 0,-1 1 0 0 0,1 1 0 0 0,-1-1 0 0 0,1 1 0 0 0,-1 0 0 0 0,1 0 0 0 0,-1 1 0 0 0,1-1-1 0 0,-1 1 1 0 0,1 0 0 0 0,0 1 0 0 0,0-1 0 0 0,-1 1 0 0 0,1 0 0 0 0,0 1 0 0 0,1-1 0 0 0,-1 1 0 0 0,0 0-1 0 0,1 0 1 0 0,-1 0 0 0 0,1 1 0 0 0,0 0 0 0 0,0-1 0 0 0,0 1 0 0 0,1 1 0 0 0,0-1 0 0 0,-1 0 0 0 0,1 1 0 0 0,1 0-1 0 0,-1 0 1 0 0,1 0 0 0 0,0 0 0 0 0,0 0 0 0 0,0 0 0 0 0,1 0 0 0 0,-1 1 0 0 0,2-1 0 0 0,-1 0 0 0 0,0 1 0 0 0,1-1-1 0 0,0 1 1 0 0,0-1 0 0 0,1 1 3 0 0,-1-3 4 0 0,1-1 0 0 0,0 1 1 0 0,0-1-1 0 0,0 1 0 0 0,0-1 0 0 0,1 1 0 0 0,-1-1 0 0 0,1 0 0 0 0,-1 1 0 0 0,1-1 1 0 0,0 0-1 0 0,0 0 0 0 0,0 0 0 0 0,0 0 0 0 0,0-1 0 0 0,1 1 0 0 0,-1-1 0 0 0,0 1 1 0 0,1-1-1 0 0,-1 0 0 0 0,1 1 0 0 0,-1-1 0 0 0,1-1 0 0 0,0 1 0 0 0,-1 0 0 0 0,1-1 1 0 0,0 1-1 0 0,-1-1 0 0 0,1 0 0 0 0,0 0 0 0 0,0 0 0 0 0,0 0 0 0 0,-1 0 0 0 0,1-1 0 0 0,0 1 1 0 0,-1-1-1 0 0,1 0 0 0 0,0 0 0 0 0,2-1-4 0 0,97-53 171 0 0,-98 53-166 0 0,-1-1 0 0 0,0 1-1 0 0,0-1 1 0 0,0 0-1 0 0,0 0 1 0 0,0 0 0 0 0,-1-1-1 0 0,0 1 1 0 0,1 0 0 0 0,-1-1-1 0 0,0 0 1 0 0,-1 0 0 0 0,1 1-1 0 0,-1-1 1 0 0,1 0 0 0 0,-1 0-1 0 0,0 0 1 0 0,-1 0-1 0 0,1 0 1 0 0,-1-1 0 0 0,0 1-1 0 0,0 0 1 0 0,0 0 0 0 0,0 0-1 0 0,-1 0 1 0 0,0 0 0 0 0,0 0-1 0 0,0 0 1 0 0,0 0 0 0 0,0 0-1 0 0,-1 0 1 0 0,0 0 0 0 0,0 1-1 0 0,0-1 1 0 0,0 0-1 0 0,0 1 1 0 0,-1 0 0 0 0,0 0-1 0 0,1 0 1 0 0,-1 0 0 0 0,0 0-1 0 0,-1 0 1 0 0,1 1 0 0 0,0-1-1 0 0,-1 1 1 0 0,1 0 0 0 0,-1 0-1 0 0,0 0 1 0 0,0 1-1 0 0,0-1 1 0 0,1 1 0 0 0,-1 0-1 0 0,-1 0 1 0 0,1 1 0 0 0,0-1-1 0 0,0 1 1 0 0,0-1 0 0 0,0 1-1 0 0,-1 1-4 0 0,-1 1 0 0 0,0 0 0 0 0,0 0 0 0 0,0 1 0 0 0,1 0 0 0 0,-1 0 0 0 0,1 0-1 0 0,0 1 1 0 0,0 0 0 0 0,0 0 0 0 0,0 0 0 0 0,0 0 0 0 0,1 1 0 0 0,0 0 0 0 0,0 0 0 0 0,0 0 0 0 0,1 1-1 0 0,0-1 1 0 0,0 1 0 0 0,0-1 0 0 0,1 1 0 0 0,-1 0 0 0 0,1 0 0 0 0,1 0 0 0 0,-1 1 0 0 0,1-1-1 0 0,0 3 1 0 0,0-5 8 0 0,0 0 0 0 0,0 0-1 0 0,0 1 1 0 0,1-1 0 0 0,0 0-1 0 0,-1 0 1 0 0,2 1 0 0 0,-1-1-1 0 0,0 0 1 0 0,1 0 0 0 0,0 0-1 0 0,0 0 1 0 0,0 1-1 0 0,0-1 1 0 0,1-1 0 0 0,-1 1-1 0 0,1 0 1 0 0,0 0 0 0 0,0 0-1 0 0,1-1 1 0 0,-1 0 0 0 0,1 1-1 0 0,0-1 1 0 0,0 0 0 0 0,0 0-1 0 0,0 0 1 0 0,0-1 0 0 0,1 1-1 0 0,-1-1 1 0 0,1 1-1 0 0,-1-1 1 0 0,1 0 0 0 0,0-1-1 0 0,0 1 1 0 0,0-1 0 0 0,0 0-1 0 0,0 0 1 0 0,0 0 0 0 0,1 0-8 0 0,1 0 12 0 0,1-1 1 0 0,-1 0 0 0 0,0 0-1 0 0,1-1 1 0 0,-1 1-1 0 0,0-1 1 0 0,0-1 0 0 0,1 1-1 0 0,-1-1 1 0 0,0 0 0 0 0,0 0-1 0 0,-1-1 1 0 0,1 0 0 0 0,0 0-1 0 0,-1 0 1 0 0,0-1 0 0 0,0 1-1 0 0,0-1 1 0 0,0-1-1 0 0,0 1 1 0 0,-1-1 0 0 0,0 1-1 0 0,0-1 1 0 0,0-1 0 0 0,0 1-1 0 0,-1 0 1 0 0,0-1 0 0 0,0 0-1 0 0,-1 1 1 0 0,0-1 0 0 0,0 0-1 0 0,0-1 1 0 0,0 1-1 0 0,-1 0 1 0 0,0 0 0 0 0,-1-1-1 0 0,1 1 1 0 0,-1 0 0 0 0,0-1-1 0 0,-1 1 1 0 0,1 0 0 0 0,-1-1-1 0 0,-1 1 1 0 0,1 0 0 0 0,-1 0-1 0 0,0 0 1 0 0,0 0-1 0 0,-1 0 1 0 0,0 0 0 0 0,0 1-1 0 0,0-1 1 0 0,-2-1-13 0 0,1 3 2 0 0,-1 1 0 0 0,1-1 0 0 0,-1 1 0 0 0,1 0 0 0 0,-1 0 0 0 0,0 0-1 0 0,-1 0 1 0 0,1 1 0 0 0,0 0 0 0 0,-1 0 0 0 0,1 1 0 0 0,-1-1 0 0 0,1 1 0 0 0,-1 0 0 0 0,0 1 0 0 0,1-1 0 0 0,-1 1 0 0 0,0 0 0 0 0,0 1 0 0 0,1 0-1 0 0,-1-1 1 0 0,0 2 0 0 0,1-1 0 0 0,-1 1 0 0 0,1-1 0 0 0,0 2 0 0 0,-1-1 0 0 0,1 0 0 0 0,0 1 0 0 0,0 0 0 0 0,1 0 0 0 0,-1 1 0 0 0,1-1-1 0 0,-1 1 1 0 0,1 0 0 0 0,0 0 0 0 0,1 1 0 0 0,-1-1 0 0 0,1 1 0 0 0,-1 0 0 0 0,1-1 0 0 0,1 2 0 0 0,-1-1 0 0 0,1 0 0 0 0,0 0 0 0 0,0 1 0 0 0,1-1-1 0 0,-1 1 1 0 0,1-1 0 0 0,0 1 0 0 0,1 0 0 0 0,-1 0 0 0 0,1-1 0 0 0,1 5-2 0 0,-3-2 3 0 0,2-1-1 0 0,-1 1 1 0 0,1-1-1 0 0,0 1 1 0 0,0-1-1 0 0,1 1 1 0 0,0-1-1 0 0,0 1 1 0 0,1-1-1 0 0,0 0 1 0 0,1 0-1 0 0,-1 0 1 0 0,1 0-1 0 0,0 0 1 0 0,1 0-1 0 0,0-1 1 0 0,0 0-1 0 0,0 0 1 0 0,1 0-1 0 0,0 0 1 0 0,0 0-1 0 0,0-1 1 0 0,1 0-1 0 0,0 0 1 0 0,0-1-1 0 0,0 0 1 0 0,0 0-1 0 0,1 0 1 0 0,0-1-1 0 0,0 0 1 0 0,0 0-1 0 0,0 0 1 0 0,0-1-1 0 0,0 0 1 0 0,0-1-1 0 0,1 1 1 0 0,-1-2-1 0 0,1 1 1 0 0,-1-1-1 0 0,1 0 1 0 0,-1 0-1 0 0,1-1 1 0 0,-1 0-1 0 0,1 0 1 0 0,-1-1-1 0 0,0 0 1 0 0,0-1-1 0 0,0 1 1 0 0,0-1-1 0 0,1-1-2 0 0,-2 0 6 0 0,-1 0 0 0 0,0-1-1 0 0,0 1 1 0 0,-1-1 0 0 0,0 0 0 0 0,1 0-1 0 0,-2 0 1 0 0,1-1 0 0 0,-1 0-1 0 0,1 1 1 0 0,-2-1 0 0 0,1 0 0 0 0,-1-1-1 0 0,1 1 1 0 0,-2 0 0 0 0,1-1-1 0 0,-1 1 1 0 0,0-1 0 0 0,0 1 0 0 0,-1-1-1 0 0,0 1 1 0 0,0-1 0 0 0,0 1-1 0 0,-1-1 1 0 0,0 0 0 0 0,0 1-1 0 0,-1 0 1 0 0,0-1 0 0 0,0 1 0 0 0,0 0-1 0 0,-1 0 1 0 0,0 0 0 0 0,0 0-1 0 0,-1 1 1 0 0,1-1 0 0 0,-1 1 0 0 0,-1 0-1 0 0,1 0 1 0 0,0 0 0 0 0,-1 0-1 0 0,0 1 1 0 0,0 0 0 0 0,-1 0 0 0 0,1 1-1 0 0,-1-1 1 0 0,0 1 0 0 0,0 0-1 0 0,-4-1-5 0 0,4 2-3 0 0,1 1 0 0 0,-1-1 0 0 0,0 2 0 0 0,0-1 0 0 0,0 0 0 0 0,0 1 0 0 0,0 0 0 0 0,0 1-1 0 0,0-1 1 0 0,0 1 0 0 0,0 0 0 0 0,1 1 0 0 0,-1-1 0 0 0,0 1 0 0 0,1 1 0 0 0,-1-1-1 0 0,1 1 1 0 0,0-1 0 0 0,0 1 0 0 0,0 1 0 0 0,0-1 0 0 0,0 1 0 0 0,1 0 0 0 0,-1 0 0 0 0,1 0-1 0 0,0 1 1 0 0,1-1 0 0 0,-1 1 0 0 0,1 0 0 0 0,0 0 0 0 0,0 0 0 0 0,0 1 0 0 0,1-1 0 0 0,0 1-1 0 0,0-1 1 0 0,0 1 0 0 0,0 2 3 0 0,-1-2 0 0 0,1 0 0 0 0,0 0-1 0 0,0 0 1 0 0,0 1-1 0 0,1-1 1 0 0,0 0 0 0 0,0 1-1 0 0,1-1 1 0 0,0 0-1 0 0,0 1 1 0 0,0-1 0 0 0,1 0-1 0 0,0 1 1 0 0,0-1 0 0 0,0 0-1 0 0,1 0 1 0 0,0 1-1 0 0,0-1 1 0 0,1-1 0 0 0,0 1-1 0 0,0 0 1 0 0,0-1 0 0 0,1 1-1 0 0,-1-1 1 0 0,1 0-1 0 0,0 0 1 0 0,1-1 0 0 0,-1 1-1 0 0,1-1 1 0 0,0 0 0 0 0,0 0-1 0 0,1-1 1 0 0,-1 1-1 0 0,6 2 1 0 0,-7-5 4 0 0,1 1-1 0 0,0-1 1 0 0,0 0-1 0 0,0 0 0 0 0,0-1 1 0 0,0 0-1 0 0,0 1 0 0 0,0-1 1 0 0,0-1-1 0 0,0 1 1 0 0,0-1-1 0 0,0 0 0 0 0,0 0 1 0 0,0-1-1 0 0,-1 1 1 0 0,1-1-1 0 0,0 0 0 0 0,-1 0 1 0 0,1-1-1 0 0,-1 1 1 0 0,0-1-1 0 0,0 0 0 0 0,0 0 1 0 0,0 0-1 0 0,0-1 1 0 0,-1 1-1 0 0,0-1 0 0 0,1 0 1 0 0,-1 0-1 0 0,-1 0 0 0 0,3-5-3 0 0,1 0 9 0 0,0-1-1 0 0,-1 1 0 0 0,0-1 0 0 0,-1-1 0 0 0,0 1 0 0 0,-1-1 1 0 0,0 1-1 0 0,-1-1 0 0 0,0 0 0 0 0,0 0 0 0 0,-1 0 0 0 0,-1 0 1 0 0,0 0-1 0 0,0-1-8 0 0,0 6 1 0 0,1 1 1 0 0,-1-1-1 0 0,0 1 1 0 0,0-1-1 0 0,0 1 1 0 0,-1-1-1 0 0,0 1 1 0 0,0 0-1 0 0,-1-1 1 0 0,1 1-1 0 0,-1 0 1 0 0,0 0-1 0 0,0 0 1 0 0,-1 0-1 0 0,0 0 1 0 0,1 1-1 0 0,-2-1 1 0 0,1 1-1 0 0,0-1 1 0 0,-1 1-1 0 0,0 1 1 0 0,0-1-1 0 0,0 0 1 0 0,0 1-1 0 0,-1 0 1 0 0,1 0-1 0 0,-1 0 1 0 0,0 0-1 0 0,0 1 1 0 0,0 0-1 0 0,0 0 1 0 0,0 0-1 0 0,-1 1 1 0 0,1 0-1 0 0,0 0 1 0 0,-1 0-1 0 0,1 0 1 0 0,-1 1-1 0 0,1 0 1 0 0,-1 0-1 0 0,1 1 1 0 0,-1-1-1 0 0,1 1 1 0 0,0 0-1 0 0,-1 1 1 0 0,1-1-1 0 0,0 1 1 0 0,-1 1-2 0 0,-4 4-1 0 0,0 1 1 0 0,0 0 0 0 0,1 1 0 0 0,0 0-1 0 0,0 0 1 0 0,1 1 0 0 0,0 0-1 0 0,1 1 1 0 0,0-1 0 0 0,1 1-1 0 0,0 1 1 0 0,1-1 0 0 0,0 1-1 0 0,1 0 1 0 0,0 0 0 0 0,1 0 0 0 0,0 1-1 0 0,1-1 1 0 0,1 1 0 0 0,0 0-1 0 0,0-1 1 0 0,1 1 0 0 0,1 0-1 0 0,0 1 1 0 0,0-12 2 0 0,-1 1-1 0 0,1 0 1 0 0,-1 0-1 0 0,1 0 1 0 0,0 0-1 0 0,0-1 0 0 0,0 1 1 0 0,0 0-1 0 0,1-1 1 0 0,-1 1-1 0 0,1-1 1 0 0,0 0-1 0 0,-1 1 0 0 0,1-1 1 0 0,0 0-1 0 0,0 0 1 0 0,1 0-1 0 0,-1 0 1 0 0,0 0-1 0 0,1-1 0 0 0,-1 1 1 0 0,1-1-1 0 0,-1 0 1 0 0,1 1-1 0 0,0-1 1 0 0,-1 0-1 0 0,1 0 0 0 0,0-1 1 0 0,0 1-1 0 0,0-1 1 0 0,0 1-1 0 0,-1-1 1 0 0,1 0-1 0 0,0 0 0 0 0,0 0 1 0 0,0-1-1 0 0,0 1 1 0 0,0 0-1 0 0,0-1 1 0 0,-1 0-1 0 0,1 0 0 0 0,0 0 1 0 0,0 0-2 0 0,117-57 86 0 0,-114 55-81 0 0,1-1 0 0 0,-1 1 0 0 0,-1-1 0 0 0,1 0 0 0 0,0 0 0 0 0,-1-1 1 0 0,0 1-1 0 0,0-1 0 0 0,0-1 0 0 0,-1 1 0 0 0,0 0 0 0 0,0-1 0 0 0,0 0 0 0 0,0 0 0 0 0,-1 0 1 0 0,0-1-1 0 0,-1 1 0 0 0,1-1 0 0 0,-1 1 0 0 0,0-1 0 0 0,-1 0 0 0 0,0 0 0 0 0,0 0 0 0 0,0 0 1 0 0,-1 0-1 0 0,0 0 0 0 0,0 0 0 0 0,-1 0 0 0 0,0 1 0 0 0,0-1 0 0 0,-1 0 0 0 0,1 0 0 0 0,-2 1 1 0 0,1-1-1 0 0,-1 1 0 0 0,0-1 0 0 0,0 1 0 0 0,0 0 0 0 0,-1 0 0 0 0,0 0 0 0 0,0 1 0 0 0,-5-5-5 0 0,1 6 9 0 0,0 0 0 0 0,0 0-1 0 0,-1 0 1 0 0,1 1 0 0 0,-1 0-1 0 0,0 1 1 0 0,0 0 0 0 0,0 1-1 0 0,0 0 1 0 0,0 0 0 0 0,0 0-1 0 0,0 1 1 0 0,0 1 0 0 0,0 0-1 0 0,0 0 1 0 0,0 1 0 0 0,0 0-1 0 0,0 0 1 0 0,0 1 0 0 0,1 0-1 0 0,0 0 1 0 0,-1 1 0 0 0,1 1-1 0 0,0-1 1 0 0,1 1 0 0 0,-1 0-1 0 0,1 1 1 0 0,0 0 0 0 0,0 0-1 0 0,1 0 1 0 0,0 1 0 0 0,0 0-1 0 0,0 0 1 0 0,1 1 0 0 0,0 0-1 0 0,1 0 1 0 0,0 0 0 0 0,0 0-1 0 0,0 0 1 0 0,1 1 0 0 0,1 0-1 0 0,-1 0 1 0 0,1-1 0 0 0,1 1-1 0 0,0 0 1 0 0,0 1 0 0 0,1-1-1 0 0,0 0 1 0 0,0 0 0 0 0,1 1-9 0 0,1-4 1 0 0,1 0 0 0 0,0 0 0 0 0,0-1 0 0 0,0 1 0 0 0,1-1 0 0 0,0 0 1 0 0,0 0-1 0 0,0 0 0 0 0,0 0 0 0 0,1-1 0 0 0,0 0 0 0 0,0 0 0 0 0,0 0 0 0 0,0 0 0 0 0,1-1 0 0 0,-1 0 1 0 0,1 0-1 0 0,0-1 0 0 0,0 1 0 0 0,0-1 0 0 0,0 0 0 0 0,1-1 0 0 0,-1 0 0 0 0,0 0 0 0 0,1 0 0 0 0,-1-1 1 0 0,5 1-2 0 0,1-1 4 0 0,1 0 1 0 0,-1 0-1 0 0,1-1 1 0 0,-1-1-1 0 0,0 0 1 0 0,0 0-1 0 0,0-1 1 0 0,0-1-1 0 0,0 0 1 0 0,-1-1 0 0 0,1 0-1 0 0,-1 0 1 0 0,-1-1-1 0 0,2-1-4 0 0,-10 5 2 0 0,1-1 0 0 0,0 1 0 0 0,-1 0 0 0 0,0-1 0 0 0,1 0 0 0 0,-1 1 0 0 0,0-1 0 0 0,0 0 0 0 0,-1 0 0 0 0,1 0 0 0 0,-1 0 0 0 0,1-1 0 0 0,-1 1 0 0 0,0 0-1 0 0,0-1 1 0 0,0 1 0 0 0,-1 0 0 0 0,1-1 0 0 0,-1 1 0 0 0,0-1 0 0 0,0 1 0 0 0,0-1 0 0 0,0 1 0 0 0,-1-1 0 0 0,1 1 0 0 0,-1 0 0 0 0,0-1 0 0 0,0 1 0 0 0,0 0 0 0 0,0 0 0 0 0,-1-1 0 0 0,1 1 0 0 0,-1 0 0 0 0,0 0 0 0 0,0 1 0 0 0,0-1 0 0 0,0 0 0 0 0,-1 1-1 0 0,1-1 1 0 0,-1 1 0 0 0,1 0 0 0 0,-2-1-2 0 0,-4-6 0 0 0,-1 0 0 0 0,0 1-1 0 0,0 1 1 0 0,-1-1 0 0 0,0 1-1 0 0,0 1 1 0 0,-1 0 0 0 0,0 0-1 0 0,0 1 1 0 0,0 1 0 0 0,-12-4 0 0 0,17 7-4 0 0,0 1 1 0 0,0 0-1 0 0,0 0 0 0 0,0 0 1 0 0,-1 1-1 0 0,1-1 1 0 0,0 2-1 0 0,0-1 1 0 0,1 1-1 0 0,-1-1 0 0 0,0 2 1 0 0,0-1-1 0 0,1 1 1 0 0,-1-1-1 0 0,1 1 1 0 0,0 1-1 0 0,0-1 0 0 0,0 1 1 0 0,0 0-1 0 0,1 0 1 0 0,0 1-1 0 0,0-1 0 0 0,0 1 1 0 0,0 0-1 0 0,0 0 1 0 0,1 0-1 0 0,0 0 1 0 0,0 1-1 0 0,1-1 0 0 0,-1 1 1 0 0,1 0-1 0 0,1-1 1 0 0,-1 1-1 0 0,1 0 1 0 0,0 0-1 0 0,0 0 0 0 0,0 1 1 0 0,1-1-1 0 0,0 0 1 0 0,1 0-1 0 0,-1 0 0 0 0,1 0 1 0 0,0 0-1 0 0,0 0 1 0 0,1 0-1 0 0,0 0 1 0 0,0 0-1 0 0,0-1 0 0 0,1 1 1 0 0,0-1-1 0 0,0 0 1 0 0,0 1-1 0 0,1-1 0 0 0,1 1 4 0 0,1 0 4 0 0,-1-1 0 0 0,1 0 0 0 0,0-1 0 0 0,0 1 0 0 0,0-1-1 0 0,1-1 1 0 0,-1 1 0 0 0,1-1 0 0 0,0 0 0 0 0,0 0-1 0 0,0-1 1 0 0,1 0 0 0 0,-1-1 0 0 0,0 1 0 0 0,1-1-1 0 0,-1-1 1 0 0,1 1 0 0 0,-1-1 0 0 0,1-1 0 0 0,-1 1-1 0 0,1-1 1 0 0,-1 0 0 0 0,1-1 0 0 0,-1 0 0 0 0,0 0 0 0 0,0-1-1 0 0,0 0 1 0 0,0 0 0 0 0,0 0 0 0 0,-1-1 0 0 0,0 0-1 0 0,1 0 1 0 0,-1-1 0 0 0,-1 0 0 0 0,1 0 0 0 0,-1 0-1 0 0,0-1 1 0 0,0 1 0 0 0,0-1 0 0 0,-1-1 0 0 0,0 1 0 0 0,0 0-1 0 0,-1-1 1 0 0,0 0 0 0 0,0 0 0 0 0,0 0 0 0 0,-1 0-1 0 0,0 0 1 0 0,1-7-4 0 0,-4 7 6 0 0,-1 0 0 0 0,0 1 0 0 0,0-1 0 0 0,0 0 0 0 0,-1 1 0 0 0,0 0 0 0 0,0-1 0 0 0,-1 1 0 0 0,1 1 0 0 0,-1-1-1 0 0,-1 0 1 0 0,1 1 0 0 0,-1 0 0 0 0,0 0 0 0 0,0 0 0 0 0,0 1 0 0 0,-1 0 0 0 0,0 0 0 0 0,0 0 0 0 0,0 1 0 0 0,0-1 0 0 0,0 1 0 0 0,-1 1 0 0 0,1-1 0 0 0,-1 1 0 0 0,0 1 0 0 0,1-1-1 0 0,-1 1 1 0 0,0 0 0 0 0,0 1 0 0 0,0-1 0 0 0,0 1 0 0 0,0 1 0 0 0,0-1 0 0 0,0 1 0 0 0,0 0 0 0 0,1 1 0 0 0,-1 0 0 0 0,0 0 0 0 0,1 0 0 0 0,-1 1 0 0 0,1 0 0 0 0,0 0-1 0 0,-5 4-4 0 0,3-3-18 0 0,0 0 0 0 0,0 0 0 0 0,1 1 0 0 0,0 0 1 0 0,-1 0-1 0 0,2 1 0 0 0,-1 0 0 0 0,1 0 1 0 0,0 1-1 0 0,0-1 0 0 0,1 1 0 0 0,0 1 0 0 0,0-1 1 0 0,0 1-1 0 0,1 0 0 0 0,0 0 0 0 0,1 0 1 0 0,-1 4 16 0 0,27 58-5630 0 0,-12-56 862 0 0,-6-7-138 0 0,1-1 294 0 0</inkml:trace>
  <inkml:trace contextRef="#ctx0" brushRef="#br1" timeOffset="11754.589">4449 1592 88 0 0,'-22'-6'6591'0'0,"-41"11"-281"0"0,53 3-6154 0 0,0 0 0 0 0,0 0 0 0 0,1 2 0 0 0,1-1 1 0 0,-1 1-1 0 0,2 0 0 0 0,-1 1 0 0 0,1-1 0 0 0,1 2 1 0 0,0-1-1 0 0,1 1 0 0 0,0-1 0 0 0,0 1 0 0 0,1 1 1 0 0,1-1-1 0 0,0 1 0 0 0,1-1 0 0 0,0 1 0 0 0,1 0 1 0 0,1 0-1 0 0,0 8-156 0 0,0-17 22 0 0,1 0 1 0 0,0 0 0 0 0,0 0-1 0 0,0 0 1 0 0,0 0 0 0 0,0 0-1 0 0,1 0 1 0 0,-1-1-1 0 0,1 1 1 0 0,0-1 0 0 0,0 1-1 0 0,1-1 1 0 0,-1 0 0 0 0,1 1-1 0 0,0-2 1 0 0,-1 1-1 0 0,1 0 1 0 0,0 0 0 0 0,1-1-1 0 0,-1 0 1 0 0,0 1 0 0 0,1-1-1 0 0,-1 0 1 0 0,1-1-1 0 0,0 1 1 0 0,0-1 0 0 0,0 0-1 0 0,-1 0 1 0 0,1 0 0 0 0,0 0-1 0 0,0 0 1 0 0,0-1-1 0 0,0 0 1 0 0,0 0 0 0 0,1 0-1 0 0,-1 0 1 0 0,0-1-1 0 0,0 0 1 0 0,-1 1 0 0 0,4-2-23 0 0,5-1 29 0 0,0 0 0 0 0,0 0 0 0 0,0-1 0 0 0,-1 0 1 0 0,1-1-1 0 0,-1-1 0 0 0,0 0 0 0 0,-1 0 0 0 0,0-1 0 0 0,0 0 1 0 0,0-1-1 0 0,-1 0 0 0 0,1-1-29 0 0,-2-1 38 0 0,-2 0-1 0 0,1 0 1 0 0,-1-1-1 0 0,-1 1 1 0 0,0-1 0 0 0,0-1-1 0 0,-1 1 1 0 0,-1-1-1 0 0,0 1 1 0 0,0-1 0 0 0,-1 0-1 0 0,0-7-37 0 0,-2 15 54 0 0,1 1 1 0 0,-1-1-1 0 0,1 0 0 0 0,-1 0 0 0 0,0 0 0 0 0,-1 0 0 0 0,1 0 0 0 0,-1 0 1 0 0,0 0-1 0 0,1 1 0 0 0,-2-1 0 0 0,1 0 0 0 0,0 0 0 0 0,-1 1 0 0 0,0-1 1 0 0,1 1-1 0 0,-1 0 0 0 0,-1-1 0 0 0,1 1 0 0 0,0 0 0 0 0,-1 0 0 0 0,0 0 1 0 0,0 1-1 0 0,1-1 0 0 0,-2 1 0 0 0,1-1 0 0 0,0 1 0 0 0,0 0 0 0 0,-1 0 1 0 0,1 0-1 0 0,-1 1 0 0 0,0-1 0 0 0,1 1 0 0 0,-1 0 0 0 0,0 0 0 0 0,0 0 1 0 0,0 1-1 0 0,1-1 0 0 0,-3 1-54 0 0,-4 3 54 0 0,0-1 1 0 0,0 2-1 0 0,0-1 0 0 0,0 2 1 0 0,0-1-1 0 0,1 1 0 0 0,0 1 1 0 0,0-1-1 0 0,1 2 0 0 0,-1-1 1 0 0,1 1-1 0 0,1 0 0 0 0,-1 1 1 0 0,1 0-1 0 0,1 0 0 0 0,-1 0 1 0 0,1 1-1 0 0,1 0 1 0 0,0 0-1 0 0,0 0 0 0 0,1 1 1 0 0,0 0-1 0 0,0 0 0 0 0,1 0 1 0 0,1 0-1 0 0,0 0 0 0 0,-1 7-54 0 0,5 65 307 0 0,-1-81-300 0 0,-1 1 0 0 0,0-1 1 0 0,1 0-1 0 0,0 1 0 0 0,-1-1 0 0 0,1 0 0 0 0,0 1 0 0 0,-1-1 0 0 0,1 0 0 0 0,0 0 0 0 0,0 1 0 0 0,0-1 1 0 0,0 0-1 0 0,0 0 0 0 0,0 0 0 0 0,1 0 0 0 0,-1 0 0 0 0,0-1 0 0 0,0 1 0 0 0,1 0 0 0 0,-1-1 0 0 0,0 1 0 0 0,1 0 1 0 0,-1-1-1 0 0,1 0 0 0 0,-1 1 0 0 0,1-1 0 0 0,-1 0 0 0 0,1 0 0 0 0,-1 0 0 0 0,1 0 0 0 0,-1 0 0 0 0,1 0 1 0 0,-1 0-1 0 0,1 0 0 0 0,-1 0 0 0 0,0-1 0 0 0,1 1 0 0 0,-1-1 0 0 0,1 1 0 0 0,-1-1 0 0 0,0 0 0 0 0,1 1 1 0 0,-1-1-1 0 0,0 0 0 0 0,0 0 0 0 0,1 0 0 0 0,-1 0 0 0 0,0 0 0 0 0,0 0 0 0 0,0 0 0 0 0,0-1-7 0 0,6-4 27 0 0,-1 0-1 0 0,1 0 0 0 0,-1-1 0 0 0,0 1 1 0 0,-1-1-1 0 0,0-1 0 0 0,0 1 1 0 0,-1-1-1 0 0,1 0 0 0 0,-2 0 0 0 0,1 0 1 0 0,-1-1-1 0 0,0 1 0 0 0,-1-1 0 0 0,0 1 1 0 0,-1-1-1 0 0,1 0 0 0 0,-2 0 0 0 0,1 0 1 0 0,-1 0-1 0 0,0 0 0 0 0,-1 0 0 0 0,0 1 1 0 0,-1-1-1 0 0,0 0 0 0 0,0 0 1 0 0,-1 1-1 0 0,0 0 0 0 0,0-1 0 0 0,-1 1 1 0 0,0 0-1 0 0,-1 1 0 0 0,0-1-26 0 0,3 6 28 0 0,0 0 0 0 0,-1 1 0 0 0,0-1 0 0 0,1 1-1 0 0,-1 0 1 0 0,0 0 0 0 0,0 0 0 0 0,1 0 0 0 0,-1 1 0 0 0,0-1 0 0 0,0 1 0 0 0,0 0-1 0 0,0-1 1 0 0,0 1 0 0 0,0 1 0 0 0,0-1 0 0 0,0 0 0 0 0,0 1 0 0 0,1-1-1 0 0,-1 1 1 0 0,0 0 0 0 0,0 0 0 0 0,0 0 0 0 0,1 0 0 0 0,-1 1 0 0 0,1-1 0 0 0,-1 1-1 0 0,1-1 1 0 0,-1 1 0 0 0,1 0 0 0 0,0 0 0 0 0,0 0 0 0 0,0 0 0 0 0,0 0 0 0 0,0 1-1 0 0,-1 1-27 0 0,-59 92 253 0 0,42 39 19 0 0,20-132-263 0 0,0 0 0 0 0,1 0-1 0 0,-1 0 1 0 0,1 0 0 0 0,0 0 0 0 0,0 0-1 0 0,0-1 1 0 0,0 1 0 0 0,0 0 0 0 0,1-1 0 0 0,-1 1-1 0 0,1-1 1 0 0,0 1 0 0 0,-1-1 0 0 0,1 0-1 0 0,0 1 1 0 0,1-1 0 0 0,-1 0 0 0 0,0 0-1 0 0,1-1 1 0 0,-1 1 0 0 0,1 0 0 0 0,-1-1-1 0 0,1 0 1 0 0,0 1 0 0 0,-1-1 0 0 0,1 0-1 0 0,0-1 1 0 0,0 1 0 0 0,0 0 0 0 0,0-1 0 0 0,0 1-1 0 0,0-1 1 0 0,0 0 0 0 0,0 0 0 0 0,0 0-1 0 0,-1-1 1 0 0,1 1 0 0 0,0-1 0 0 0,0 1-1 0 0,0-1 1 0 0,0 0 0 0 0,0 0 0 0 0,0-1-9 0 0,8-2 15 0 0,-1 0 0 0 0,0-1 0 0 0,0 0 0 0 0,-1 0 0 0 0,1-2 0 0 0,-1 1 0 0 0,-1-1 0 0 0,1 0 1 0 0,-1 0-1 0 0,0-1 0 0 0,-1-1 0 0 0,0 1 0 0 0,0-1 0 0 0,-1 0 0 0 0,0 0 0 0 0,-1-1 0 0 0,0 0 0 0 0,0 0 0 0 0,-1 0 1 0 0,0-1-1 0 0,-1 1 0 0 0,0-1 0 0 0,-1 0 0 0 0,0 0 0 0 0,-1 0 0 0 0,0 0 0 0 0,-1 0 0 0 0,0 0 0 0 0,0 0 1 0 0,-1 0-1 0 0,-1 0 0 0 0,0 0 0 0 0,0 0 0 0 0,-3-6-15 0 0,4 15 11 0 0,0-1-1 0 0,-1 1 0 0 0,1-1 1 0 0,0 1-1 0 0,-1-1 1 0 0,1 1-1 0 0,-1 0 1 0 0,0-1-1 0 0,0 1 1 0 0,0 0-1 0 0,0 0 1 0 0,0 1-1 0 0,0-1 1 0 0,-1 0-1 0 0,1 1 1 0 0,0-1-1 0 0,-1 1 1 0 0,0 0-1 0 0,1 0 1 0 0,-1 0-1 0 0,0 0 1 0 0,1 0-1 0 0,-1 0 1 0 0,0 1-1 0 0,0-1 1 0 0,1 1-1 0 0,-1 0 1 0 0,0 0-1 0 0,0 0 1 0 0,0 0-1 0 0,0 1 1 0 0,1-1-1 0 0,-1 1 1 0 0,0 0-1 0 0,0-1 1 0 0,1 1-1 0 0,-1 0 1 0 0,1 1-1 0 0,-1-1 1 0 0,1 0-1 0 0,-1 1 1 0 0,1-1-1 0 0,-1 2-10 0 0,-93 83 288 0 0,90-80-268 0 0,0 0-1 0 0,0 0 1 0 0,1 1-1 0 0,0 0 1 0 0,0 0 0 0 0,1 1-1 0 0,0-1 1 0 0,1 1-1 0 0,-1 0 1 0 0,1 0-1 0 0,1 0 1 0 0,-1 0-1 0 0,2 1 1 0 0,-1-1-1 0 0,1 1 1 0 0,0-1-1 0 0,1 1 1 0 0,0-1-1 0 0,0 1 1 0 0,1-1-1 0 0,0 1 1 0 0,1 1-20 0 0,-1-8 6 0 0,1 0 1 0 0,0 1-1 0 0,0-1 1 0 0,0 0-1 0 0,0-1 0 0 0,1 1 1 0 0,-1 0-1 0 0,0-1 1 0 0,1 1-1 0 0,-1-1 1 0 0,1 0-1 0 0,-1 1 0 0 0,1-1 1 0 0,0-1-1 0 0,-1 1 1 0 0,1 0-1 0 0,0-1 1 0 0,0 1-1 0 0,0-1 0 0 0,-1 0 1 0 0,1 0-1 0 0,0 0 1 0 0,0 0-1 0 0,0 0 1 0 0,0-1-1 0 0,-1 0 0 0 0,1 1 1 0 0,0-1-1 0 0,0 0 1 0 0,-1 0-1 0 0,1 0 1 0 0,-1 0-1 0 0,1-1 1 0 0,-1 1-1 0 0,1-1 0 0 0,-1 0 1 0 0,0 0-7 0 0,83-71 110 0 0,-80 66-101 0 0,0 0-1 0 0,0 0 1 0 0,-1-1-1 0 0,0 0 1 0 0,0 0-1 0 0,0 0 1 0 0,-1 0-1 0 0,-1 0 1 0 0,1 0-1 0 0,-1-1 1 0 0,-1 0-1 0 0,0 1 1 0 0,0-1-1 0 0,0 0 1 0 0,-1 1-1 0 0,0-1 0 0 0,-1 0 1 0 0,0 1-1 0 0,-1-1 1 0 0,1 0-1 0 0,-2 1 1 0 0,1 0-1 0 0,-1-1 1 0 0,0 1-1 0 0,-1 0 1 0 0,0 1-1 0 0,-2-4-8 0 0,0 9 12 0 0,0 1 0 0 0,0 1-1 0 0,0-1 1 0 0,0 1 0 0 0,1 0-1 0 0,-1 0 1 0 0,0 1 0 0 0,0 0-1 0 0,0 0 1 0 0,0 0 0 0 0,0 1-1 0 0,1 0 1 0 0,-1 0 0 0 0,1 0 0 0 0,-1 1-1 0 0,1 0 1 0 0,0 0 0 0 0,0 0-1 0 0,0 0 1 0 0,1 1 0 0 0,-1 0-1 0 0,1 0 1 0 0,0 0 0 0 0,0 1-1 0 0,0-1 1 0 0,0 1 0 0 0,1 0-1 0 0,0 0 1 0 0,0 0 0 0 0,-1 4-12 0 0,-3-2 29 0 0,0 1 0 0 0,1 0 1 0 0,0 0-1 0 0,1 0 0 0 0,0 1 0 0 0,0 0 0 0 0,1 0 1 0 0,0 0-1 0 0,0 0 0 0 0,1 1 0 0 0,0 0 1 0 0,1-1-1 0 0,0 1 0 0 0,1 0 0 0 0,0 0 0 0 0,0 0 1 0 0,1 0-1 0 0,0 0 0 0 0,1 0 0 0 0,0 0 0 0 0,1 0 1 0 0,0 0-1 0 0,3 9-29 0 0,-2-16 13 0 0,0 0 0 0 0,0 0-1 0 0,0 0 1 0 0,0-1 0 0 0,0 1 0 0 0,1-1 0 0 0,-1 1 0 0 0,1-1 0 0 0,0 0-1 0 0,0-1 1 0 0,0 1 0 0 0,-1-1 0 0 0,2 1 0 0 0,-1-1 0 0 0,0 0 0 0 0,0-1-1 0 0,0 1 1 0 0,0-1 0 0 0,0 0 0 0 0,1 0 0 0 0,-1 0 0 0 0,0 0-1 0 0,0-1 1 0 0,0 1 0 0 0,0-1 0 0 0,1 0 0 0 0,-1-1 0 0 0,0 1 0 0 0,-1-1-1 0 0,1 0 1 0 0,0 0 0 0 0,0 0 0 0 0,0 0-13 0 0,107-93 235 0 0,-107 88-228 0 0,0-1 0 0 0,-1 0 0 0 0,0 0 0 0 0,0-1 1 0 0,0 1-1 0 0,-1-1 0 0 0,-1 1 0 0 0,1-1 0 0 0,-2 1 0 0 0,1-1 1 0 0,-1 0-1 0 0,0 1 0 0 0,-1-1 0 0 0,0-4-7 0 0,1 10 1 0 0,-1 0 0 0 0,1 0 0 0 0,-1 1 0 0 0,0-1 0 0 0,1 0 0 0 0,-1 0 0 0 0,0 1-1 0 0,-1-1 1 0 0,1 1 0 0 0,0-1 0 0 0,-1 1 0 0 0,1-1 0 0 0,-1 1 0 0 0,0 0 0 0 0,0 0 0 0 0,0 0 0 0 0,0 0 0 0 0,0 0 0 0 0,0 0 0 0 0,-1 0 0 0 0,1 1 0 0 0,-1-1-1 0 0,1 1 1 0 0,-1 0 0 0 0,1-1 0 0 0,-1 1 0 0 0,0 1 0 0 0,1-1 0 0 0,-1 0 0 0 0,0 1 0 0 0,0-1 0 0 0,0 1 0 0 0,0 0 0 0 0,1 0 0 0 0,-1 0 0 0 0,0 0 0 0 0,0 0-1 0 0,0 1 1 0 0,0-1 0 0 0,1 1 0 0 0,-1 0 0 0 0,0 0 0 0 0,0 0 0 0 0,-1 1-1 0 0,-7 2 3 0 0,0 1 0 0 0,0 0 0 0 0,0 0 0 0 0,0 1-1 0 0,1 1 1 0 0,0 0 0 0 0,1 0 0 0 0,-1 1 0 0 0,1 0 0 0 0,1 1 0 0 0,0 0 0 0 0,0 0 0 0 0,0 1 0 0 0,1 0-1 0 0,1 0 1 0 0,0 1 0 0 0,0 0 0 0 0,1 0 0 0 0,0 0 0 0 0,1 0 0 0 0,1 1 0 0 0,-1 0 0 0 0,1 3-3 0 0,3-13 3 0 0,0 0-1 0 0,0 0 1 0 0,0-1 0 0 0,0 1 0 0 0,1 0 0 0 0,-1-1 0 0 0,0 1 0 0 0,1 0 0 0 0,-1 0 0 0 0,1-1-1 0 0,0 1 1 0 0,0-1 0 0 0,0 1 0 0 0,-1-1 0 0 0,1 1 0 0 0,0-1 0 0 0,1 1 0 0 0,-1-1-1 0 0,0 0 1 0 0,0 0 0 0 0,1 1 0 0 0,-1-1 0 0 0,0 0 0 0 0,1 0 0 0 0,-1 0 0 0 0,1-1 0 0 0,0 1-1 0 0,-1 0 1 0 0,1-1 0 0 0,-1 1 0 0 0,1-1 0 0 0,0 1 0 0 0,0-1 0 0 0,-1 0 0 0 0,1 1-1 0 0,0-1 1 0 0,0 0 0 0 0,-1 0 0 0 0,1 0 0 0 0,0-1 0 0 0,0 1 0 0 0,-1 0 0 0 0,1-1 0 0 0,0 1-1 0 0,-1-1 1 0 0,2 0-3 0 0,78-28 150 0 0,-72 24-165 0 0,0-1-1 0 0,-1 0 0 0 0,0 0 0 0 0,0 0 0 0 0,0-1 0 0 0,-1 0 0 0 0,0-1 1 0 0,-1 0-1 0 0,0 0 0 0 0,0 0 0 0 0,0-1 0 0 0,-1 1 0 0 0,0-1 1 0 0,-1-1-1 0 0,0 1 0 0 0,-1 0 0 0 0,0-1 0 0 0,0 0 0 0 0,-1 0 1 0 0,0 0-1 0 0,0-7 16 0 0,-2 15-93 0 0,0 1 0 0 0,-1-1 0 0 0,1 1 0 0 0,0-1 1 0 0,-1 1-1 0 0,1-1 0 0 0,-1 1 0 0 0,0-1 0 0 0,0 1 0 0 0,1 0 1 0 0,-1-1-1 0 0,0 1 0 0 0,0 0 0 0 0,0 0 0 0 0,0 0 1 0 0,0 0-1 0 0,0 0 0 0 0,-1 0 0 0 0,1 0 0 0 0,0 0 1 0 0,0 0-1 0 0,-1 0 0 0 0,1 1 0 0 0,-1-1 0 0 0,1 0 0 0 0,-1 1 1 0 0,1-1-1 0 0,-1 1 0 0 0,1 0 0 0 0,-1 0 0 0 0,1-1 1 0 0,-1 1-1 0 0,1 0 0 0 0,-1 0 0 0 0,1 0 0 0 0,-1 1 0 0 0,1-1 1 0 0,-1 0-1 0 0,1 0 0 0 0,-1 1 0 0 0,1-1 0 0 0,-1 1 1 0 0,1 0-1 0 0,-2 0 93 0 0,-70 30-6638 0 0,67-27 5175 0 0,-19 9-4953 0 0,2 3 490 0 0</inkml:trace>
  <inkml:trace contextRef="#ctx0" brushRef="#br1" timeOffset="3.647">4597 1540 100 0 0,'0'0'799'0'0,"0"0"-23"0"0,0 0-34 0 0,0 0-41 0 0,0 0-35 0 0,0 0-11 0 0,0 0-26 0 0,0 0-22 0 0,-2-2 7260 0 0,-3-3-3870 0 0,-23-20-2053 0 0,23 21-1578 0 0,-86-71 3275 0 0,83 69-3561 0 0,-1 0 0 0 0,0 1 1 0 0,0 0-1 0 0,0 0 1 0 0,-1 1-1 0 0,1 0 0 0 0,-1 1 1 0 0,0 0-1 0 0,0 0 1 0 0,0 1-1 0 0,-1 1 0 0 0,1-1 1 0 0,0 2-1 0 0,-1-1 1 0 0,-8 2-81 0 0,6-1 24 0 0,-1 0-1 0 0,0 1 1 0 0,1 1 0 0 0,-1 0 0 0 0,1 1 0 0 0,0 0 0 0 0,0 1 0 0 0,0 1 0 0 0,0 0 0 0 0,0 0 0 0 0,1 2 0 0 0,0-1 0 0 0,1 1-1 0 0,-1 1 1 0 0,1 0 0 0 0,1 1 0 0 0,0 0 0 0 0,0 0 0 0 0,0 1 0 0 0,2 1 0 0 0,-1-1 0 0 0,1 2 0 0 0,0-1-24 0 0,2 8 99 0 0,0 0 1 0 0,1 0-1 0 0,0 0 0 0 0,2 0 1 0 0,0 1-1 0 0,2-1 1 0 0,0 1-1 0 0,1 0 1 0 0,1-1-1 0 0,0 1 1 0 0,2 0-1 0 0,0-1 1 0 0,2 0-1 0 0,0 0 0 0 0,1 0 1 0 0,0-1-1 0 0,2 1 1 0 0,1 0-100 0 0,-6-9 96 0 0,0 0 0 0 0,1 0 0 0 0,0 0-1 0 0,1-1 1 0 0,0 0 0 0 0,1 0 0 0 0,0 0 0 0 0,0 0 0 0 0,1-1 0 0 0,0 0 0 0 0,0-1 0 0 0,1 1 0 0 0,0-1 0 0 0,0-1 0 0 0,0 1-1 0 0,1-2 1 0 0,0 1 0 0 0,1-1 0 0 0,-1 0 0 0 0,1-1 0 0 0,0 0 0 0 0,0-1 0 0 0,0 0 0 0 0,0-1 0 0 0,1 0 0 0 0,-1 0 0 0 0,1-1-1 0 0,-1 0 1 0 0,1-1 0 0 0,-1 0 0 0 0,1-1 0 0 0,-1 0 0 0 0,1-1 0 0 0,-1 0 0 0 0,0 0 0 0 0,2-2-96 0 0,-1-2 81 0 0,1 0 1 0 0,-1-1-1 0 0,-1 0 0 0 0,1-1 1 0 0,-1 0-1 0 0,-1-1 0 0 0,1 0 1 0 0,-2 0-1 0 0,1-1 0 0 0,-1 0 1 0 0,0 0-1 0 0,-1-1 1 0 0,-1 0-1 0 0,0-1 0 0 0,0 1 1 0 0,-1-1-1 0 0,0 0 0 0 0,-1 0 1 0 0,-1-1-1 0 0,0 1 0 0 0,0-1 1 0 0,-1 0-1 0 0,-1 0 1 0 0,0 0-1 0 0,-1 0 0 0 0,-1 0 1 0 0,0 1-1 0 0,0-2-81 0 0,0-3 0 0 0,-1 0 0 0 0,0 0 0 0 0,-1 0 0 0 0,-1 0 0 0 0,-1 0 0 0 0,0 1 0 0 0,-1 0 0 0 0,-1 0 0 0 0,0 0 0 0 0,-1 1 0 0 0,-1 0 0 0 0,-1 1 0 0 0,0 0 0 0 0,0 0 0 0 0,-1 1 0 0 0,-1 0 0 0 0,0 1 0 0 0,-1 1 0 0 0,-1-1 0 0 0,8 7 0 0 0,1-1 0 0 0,-1 2 0 0 0,0-1 0 0 0,0 0 0 0 0,0 1 0 0 0,-1 0 0 0 0,0 1 0 0 0,1 0 0 0 0,-1 0 0 0 0,0 0 0 0 0,-1 1 0 0 0,1-1 0 0 0,0 2 0 0 0,-1-1 0 0 0,1 1 0 0 0,-1 0 0 0 0,1 1 0 0 0,-1 0 0 0 0,1 0 0 0 0,-1 1 0 0 0,1 0 0 0 0,-1 0 0 0 0,1 0 0 0 0,-1 1 0 0 0,1 0 0 0 0,0 1 0 0 0,0 0 0 0 0,0 0 0 0 0,0 0 0 0 0,1 1 0 0 0,-1 0 0 0 0,1 0 0 0 0,0 1 0 0 0,0-1 0 0 0,-5 7 0 0 0,1 1 0 0 0,0 1 0 0 0,0 0 0 0 0,2 1 0 0 0,-1 0 0 0 0,2 0 0 0 0,0 1 0 0 0,1 0 0 0 0,0 0 0 0 0,1 0 0 0 0,1 1 0 0 0,0 0 0 0 0,1 0 0 0 0,1 0 0 0 0,0 0 0 0 0,2 0 0 0 0,0 1 0 0 0,0-1 0 0 0,2 0 0 0 0,0 0 0 0 0,0 0 0 0 0,2 0 0 0 0,0 0 0 0 0,1-1 0 0 0,0 0 0 0 0,1 0 0 0 0,1 0 0 0 0,6 9 0 0 0,-7-16 0 0 0,1 0 0 0 0,0-1 0 0 0,0 1 0 0 0,0-1 0 0 0,1-1 0 0 0,1 0 0 0 0,-1 0 0 0 0,1 0 0 0 0,0-1 0 0 0,0 0 0 0 0,0-1 0 0 0,1 0 0 0 0,-1 0 0 0 0,1-1 0 0 0,0-1 0 0 0,0 0 0 0 0,0 0 0 0 0,1 0 0 0 0,-1-2 0 0 0,0 1 0 0 0,1-1 0 0 0,-1-1 0 0 0,0 0 0 0 0,0 0 0 0 0,0-1 0 0 0,1 0 0 0 0,-1-1 0 0 0,-1 0 0 0 0,1 0 0 0 0,0-1 0 0 0,-1-1 0 0 0,0 1 0 0 0,0-2 0 0 0,0 1 0 0 0,-1-1 0 0 0,0 0 0 0 0,0-1 0 0 0,0 0 0 0 0,-1 0 0 0 0,0-1 0 0 0,0 0 0 0 0,-1 0 0 0 0,0-1 0 0 0,-1 1 0 0 0,0-1 0 0 0,1-2 0 0 0,-1-4 0 0 0,-1 0 0 0 0,0 0 0 0 0,-2-1 0 0 0,1 0 0 0 0,-2 1 0 0 0,0-1 0 0 0,-1 0 0 0 0,0 0 0 0 0,-2 1 0 0 0,0-1 0 0 0,0 1 0 0 0,-1-1 0 0 0,-1 1 0 0 0,-1 0 0 0 0,0 0 0 0 0,-1 0 0 0 0,-1 1 0 0 0,0 0 0 0 0,-1 0 0 0 0,0 1 0 0 0,-1 0 0 0 0,0 0 0 0 0,-1 1 0 0 0,-8-8 0 0 0,13 17 0 0 0,1 1 0 0 0,0-1 0 0 0,-1 1 0 0 0,1-1 0 0 0,-1 1 0 0 0,0 1 0 0 0,1-1 0 0 0,-1 1 0 0 0,0 0 0 0 0,0 0 0 0 0,0 0 0 0 0,0 0 0 0 0,0 1 0 0 0,-1 0 0 0 0,1 0 0 0 0,0 1 0 0 0,0-1 0 0 0,0 1 0 0 0,0 0 0 0 0,0 0 0 0 0,1 1 0 0 0,-1-1 0 0 0,0 1 0 0 0,0 0 0 0 0,1 1 0 0 0,-1-1 0 0 0,1 1 0 0 0,0 0 0 0 0,0 0 0 0 0,0 0 0 0 0,0 0 0 0 0,1 1 0 0 0,-1 0 0 0 0,0 0 0 0 0,-5 6 0 0 0,0 0 0 0 0,0 0 0 0 0,0 1 0 0 0,2 0 0 0 0,-1 0 0 0 0,2 1 0 0 0,-1 0 0 0 0,1 0 0 0 0,1 1 0 0 0,1 0 0 0 0,-1 0 0 0 0,1 4 0 0 0,1 0 0 0 0,1 0 0 0 0,1 0 0 0 0,0 0 0 0 0,1 0 0 0 0,1 0 0 0 0,1 0 0 0 0,0 0 0 0 0,1-1 0 0 0,4 12 0 0 0,-6-23 0 0 0,1 1 0 0 0,0-1 0 0 0,0 0 0 0 0,0 1 0 0 0,1-1 0 0 0,-1 0 0 0 0,1-1 0 0 0,1 1 0 0 0,-1 0 0 0 0,1-1 0 0 0,-1 0 0 0 0,1 0 0 0 0,0 0 0 0 0,1 0 0 0 0,-1 0 0 0 0,1-1 0 0 0,0 0 0 0 0,0 0 0 0 0,0 0 0 0 0,0-1 0 0 0,0 0 0 0 0,0 0 0 0 0,1 0 0 0 0,-1 0 0 0 0,1-1 0 0 0,-1 0 0 0 0,1 0 0 0 0,0 0 0 0 0,-1-1 0 0 0,2 0 0 0 0,-2 0 0 0 0,-1-1 0 0 0,1 0 0 0 0,-1 0 0 0 0,1 0 0 0 0,-1 0 0 0 0,0-1 0 0 0,1 0 0 0 0,-1 0 0 0 0,0 0 0 0 0,0 0 0 0 0,0-1 0 0 0,-1 1 0 0 0,1-1 0 0 0,-1 0 0 0 0,1 0 0 0 0,-1 0 0 0 0,0-1 0 0 0,0 1 0 0 0,0-1 0 0 0,-1 1 0 0 0,1-1 0 0 0,-1 0 0 0 0,0 0 0 0 0,0 0 0 0 0,0-1 0 0 0,0 1 0 0 0,-1 0 0 0 0,0-1 0 0 0,0 1 0 0 0,0-1 0 0 0,0 0 0 0 0,3-143 0 0 0,-5 141 0 0 0,1-2 0 0 0,-1 0 0 0 0,-1 0 0 0 0,1 0 0 0 0,-2 1 0 0 0,1-1 0 0 0,-1 0 0 0 0,0 1 0 0 0,-1 0 0 0 0,0-1 0 0 0,0 1 0 0 0,-1 1 0 0 0,0-1 0 0 0,0 1 0 0 0,-1 0 0 0 0,0 0 0 0 0,-4-4 0 0 0,6 11 0 0 0,-1 0 0 0 0,1 0 0 0 0,0 1 0 0 0,-1-1 0 0 0,1 1 0 0 0,-1 0 0 0 0,1 0 0 0 0,0 0 0 0 0,0 1 0 0 0,0-1 0 0 0,0 1 0 0 0,0 0 0 0 0,0 0 0 0 0,0 1 0 0 0,0-1 0 0 0,1 1 0 0 0,-1 0 0 0 0,1 0 0 0 0,0 0 0 0 0,0 0 0 0 0,0 0 0 0 0,0 1 0 0 0,1-1 0 0 0,-1 1 0 0 0,-1 3 0 0 0,-3 3 0 0 0,1 0 0 0 0,0 0 0 0 0,0 0 0 0 0,1 1 0 0 0,0 0 0 0 0,1 0 0 0 0,0 0 0 0 0,1 0 0 0 0,0 1 0 0 0,1 0 0 0 0,0-1 0 0 0,1 1 0 0 0,0 0 0 0 0,1 0 0 0 0,0 0 0 0 0,1-1 0 0 0,1 4 0 0 0,-2-9 0 0 0,1 0 0 0 0,1 0 0 0 0,-1 0 0 0 0,1-1 0 0 0,0 1 0 0 0,0 0 0 0 0,0-1 0 0 0,1 1 0 0 0,0-1 0 0 0,0 0 0 0 0,0 0 0 0 0,1 0 0 0 0,0-1 0 0 0,0 1 0 0 0,0-1 0 0 0,0 0 0 0 0,1 0 0 0 0,0 0 0 0 0,-1 0 0 0 0,1-1 0 0 0,1 0 0 0 0,-1 0 0 0 0,0 0 0 0 0,1-1 0 0 0,-1 0 0 0 0,1 0 0 0 0,0 0 0 0 0,0-1 0 0 0,0 0 0 0 0,0 0 0 0 0,0 0 0 0 0,0-1 0 0 0,0 0 0 0 0,1 0 0 0 0,2-1 0 0 0,0-1 0 0 0,1 0 0 0 0,-1-1 0 0 0,0 0 0 0 0,-1 0 0 0 0,1-1 0 0 0,-1 0 0 0 0,1-1 0 0 0,-1 0 0 0 0,-1 0 0 0 0,1 0 0 0 0,-1-1 0 0 0,0 0 0 0 0,0-1 0 0 0,0 0 0 0 0,-1 0 0 0 0,0 0 0 0 0,-1-1 0 0 0,1 1 0 0 0,-2-1 0 0 0,1-1 0 0 0,-1 1 0 0 0,0-1 0 0 0,-1 1 0 0 0,0-1 0 0 0,0 0 0 0 0,-1 0 0 0 0,0-1 0 0 0,-1 1 0 0 0,0 0 0 0 0,0-1 0 0 0,-1 1 0 0 0,0 0 0 0 0,0-1 0 0 0,-1 1 0 0 0,-1 0 0 0 0,0-1 0 0 0,0 1 0 0 0,-1 0 0 0 0,0 0 0 0 0,0 1 0 0 0,-1-1 0 0 0,0 1 0 0 0,0-1 0 0 0,-1 1 0 0 0,-3-4 0 0 0,5 9 0 0 0,0 0 0 0 0,0 0 0 0 0,0 0 0 0 0,0 0 0 0 0,0 0 0 0 0,-1 0 0 0 0,1 1 0 0 0,-1 0 0 0 0,1-1 0 0 0,-1 1 0 0 0,0 1 0 0 0,0-1 0 0 0,0 0 0 0 0,0 1 0 0 0,0 0 0 0 0,-1 0 0 0 0,1 0 0 0 0,0 1 0 0 0,0-1 0 0 0,-1 1 0 0 0,1 0 0 0 0,0 1 0 0 0,-1-1 0 0 0,1 0 0 0 0,0 1 0 0 0,0 0 0 0 0,0 0 0 0 0,-1 1 0 0 0,1-1 0 0 0,0 1 0 0 0,1 0 0 0 0,-3 1 0 0 0,-112 81 0 0 0,112-79 0 0 0,0 0 0 0 0,0 1 0 0 0,1-1 0 0 0,-1 1 0 0 0,1 0 0 0 0,0 1 0 0 0,1 0 0 0 0,-1-1 0 0 0,1 1 0 0 0,1 1 0 0 0,0-1 0 0 0,0 0 0 0 0,0 1 0 0 0,1 0 0 0 0,0-1 0 0 0,0 1 0 0 0,1 0 0 0 0,0 0 0 0 0,0 0 0 0 0,1 0 0 0 0,0 0 0 0 0,0 0 0 0 0,1 0 0 0 0,0 0 0 0 0,1 0 0 0 0,-1 0 0 0 0,2 0 0 0 0,-1-1 0 0 0,1 1 0 0 0,0-1 0 0 0,1 0 0 0 0,-1 1 0 0 0,1-2 0 0 0,1 1 0 0 0,-1 0 0 0 0,1-1 0 0 0,1 0 0 0 0,3 4 0 0 0,2-6 0 0 0,1 1 0 0 0,0-1 0 0 0,0-1 0 0 0,0 0 0 0 0,1-1 0 0 0,-1 0 0 0 0,0-1 0 0 0,1 0 0 0 0,0-1 0 0 0,-1 0 0 0 0,1-1 0 0 0,-1-1 0 0 0,0 0 0 0 0,1 0 0 0 0,-1-1 0 0 0,0-1 0 0 0,0 0 0 0 0,-1-1 0 0 0,1 0 0 0 0,-1-1 0 0 0,0 0 0 0 0,0 0 0 0 0,-1-1 0 0 0,4-4 0 0 0,-11 9 0 0 0,-1 1 0 0 0,0-1 0 0 0,0 0 0 0 0,1 1 0 0 0,-1-1 0 0 0,0 0 0 0 0,-1-1 0 0 0,1 1 0 0 0,0 0 0 0 0,0 0 0 0 0,-1-1 0 0 0,0 1 0 0 0,1-1 0 0 0,-1 1 0 0 0,0-1 0 0 0,0 0 0 0 0,0 1 0 0 0,-1-1 0 0 0,1 0 0 0 0,-1 0 0 0 0,1 0 0 0 0,-1 1 0 0 0,0-1 0 0 0,0 0 0 0 0,0 0 0 0 0,-1 0 0 0 0,1 0 0 0 0,-1 1 0 0 0,1-1 0 0 0,-1 0 0 0 0,0 1 0 0 0,0-1 0 0 0,0 0 0 0 0,0 1 0 0 0,-1-1 0 0 0,1 1 0 0 0,-1-1 0 0 0,1 1 0 0 0,-1 0 0 0 0,-1-1 0 0 0,-98-58 0 0 0,-119 49-489 0 0,208 3-4945 0 0,21-14-9096 0 0,2 7 7608 0 0</inkml:trace>
  <inkml:trace contextRef="#ctx0" brushRef="#br1" timeOffset="3.647">3391 721 380 0 0,'-14'-34'5431'0'0,"-29"-67"5391"0"0,36 106-6564 0 0,18 76-2957 0 0,-5-52-1006 0 0,1 1-1 0 0,2-1 1 0 0,1 0 0 0 0,1-1-1 0 0,1 0 1 0 0,2-1-1 0 0,0 0 1 0 0,2-1 0 0 0,1-1-1 0 0,1 0 1 0 0,20 20-295 0 0,-35-42 47 0 0,-1-1 0 0 0,1 1 0 0 0,-1-1 0 0 0,1 0 0 0 0,0 0 0 0 0,0 0 0 0 0,0 0 0 0 0,0 0 0 0 0,1-1 0 0 0,-1 1 0 0 0,0-1 0 0 0,1 0 0 0 0,-1 0 0 0 0,1 0 0 0 0,-1 0 0 0 0,1-1 0 0 0,-1 1 0 0 0,1-1 0 0 0,-1 0 0 0 0,1 0 0 0 0,0 0 0 0 0,-1-1 0 0 0,1 1 0 0 0,-1-1 0 0 0,1 0 0 0 0,-1 0 0 0 0,1 0 0 0 0,-1 0 0 0 0,0-1 0 0 0,0 1 0 0 0,1-1 0 0 0,-1 0 0 0 0,0 0 0 0 0,-1 0 0 0 0,1-1 0 0 0,0 1 0 0 0,0 0 0 0 0,-1-1 0 0 0,0 0 0 0 0,1 0 0 0 0,-1 1 0 0 0,1-3-47 0 0,4-6 146 0 0,0 1 0 0 0,0-2 0 0 0,-1 1 0 0 0,-1-1 0 0 0,0 0 1 0 0,0 0-1 0 0,-1 0 0 0 0,-1-1 0 0 0,0 1 0 0 0,-1-1 0 0 0,1-5-146 0 0,0-7 158 0 0,-1 0-1 0 0,-1 0 1 0 0,-1 0 0 0 0,-1 0-1 0 0,-1 0 1 0 0,-1 0 0 0 0,-1 1-1 0 0,-2-1 1 0 0,0 1 0 0 0,-2 0-1 0 0,0 1 1 0 0,-2 0 0 0 0,0 0-1 0 0,-2 1 1 0 0,-10-15-158 0 0,-18 5 255 0 0,39 31-253 0 0,1 1-7 0 0,-27 27-72 0 0,12 7 81 0 0,1 3 12 0 0,-2 0-1 0 0,-2-1 1 0 0,-1-1-1 0 0,-2 0 1 0 0,-1-2-1 0 0,-1-1 1 0 0,-2 0-1 0 0,-6 2-15 0 0,0 0 44 0 0,-61 36 232 0 0,86-71-245 0 0,0-1 0 0 0,0 0 0 0 0,0-1 0 0 0,0 1-1 0 0,1-1 1 0 0,-1 0 0 0 0,1-1 0 0 0,0 1 0 0 0,0-1-1 0 0,0 0 1 0 0,1-1 0 0 0,-1 1 0 0 0,1-1 0 0 0,0 1 0 0 0,0-1-1 0 0,0-1 1 0 0,1 1 0 0 0,0 0 0 0 0,0-1 0 0 0,0 0-1 0 0,1 1 1 0 0,0-1 0 0 0,0-2-31 0 0,-13-17 56 0 0,-22-40-56 0 0,36 60 0 0 0,-1-1 0 0 0,5 51 0 0 0,83 148 0 0 0,-77-177 0 0 0,0 0 0 0 0,-2 1 0 0 0,0 0 0 0 0,0 1 0 0 0,-2-1 0 0 0,0 1 0 0 0,-1 0 0 0 0,-1 1 0 0 0,-1-1 0 0 0,-1 1 0 0 0,0-1 0 0 0,-1 1 0 0 0,-1-1 0 0 0,-1 1 0 0 0,0-1 0 0 0,-2 0 0 0 0,0 0 0 0 0,-1 0 0 0 0,0 0 0 0 0,-2-1 0 0 0,0 0 0 0 0,-1 0 0 0 0,-1-1 0 0 0,-10 15 0 0 0,-14 6 0 0 0,-1-1 0 0 0,-2-2 0 0 0,-2-1 0 0 0,-1-2 0 0 0,-1-2 0 0 0,-1-2 0 0 0,-2-1 0 0 0,-21 8 0 0 0,-17-11-1933 0 0,75-23 1519 0 0,-1-1 0 0 0,0 1 0 0 0,1-1 0 0 0,-1 0 0 0 0,1-1 0 0 0,-1 1 0 0 0,1-1 0 0 0,0-1 0 0 0,0 1 0 0 0,-1-1 0 0 0,2 0 0 0 0,-1 0 0 0 0,0-1 0 0 0,1 0 0 0 0,-1 0 0 0 0,1 0 0 0 0,0-1 0 0 0,1 1 0 0 0,-1-1 0 0 0,1 0 0 0 0,0-1 0 0 0,0 1 0 0 0,0-1 0 0 0,1 0 0 0 0,0 1 0 0 0,0-2 415 0 0,-11-22-7594 0 0,2-2 580 0 0</inkml:trace>
  <inkml:trace contextRef="#ctx0" brushRef="#br1" timeOffset="3.647">2651 46 816 0 0,'12'-16'3301'0'0,"0"0"1069"0"0,0 3 3757 0 0,-12 12-7141 0 0,0 1-85 0 0,0 0-80 0 0,0 0-84 0 0,0 0-67 0 0,0 0-48 0 0,0 0-23 0 0,-26 31 1543 0 0,-13 8-1401 0 0,-2-3 0 0 0,-2-1 0 0 0,-1-2 0 0 0,-1-2 0 0 0,-27 13-741 0 0,24-14 417 0 0,-175 104 2443 0 0,221-133-2824 0 0,0 0 0 0 0,0 0 0 0 0,0 0 0 0 0,1 0 0 0 0,-1 0 0 0 0,0 1 0 0 0,1-1 0 0 0,-1 1 0 0 0,0-1 0 0 0,1 1 0 0 0,0-1 0 0 0,-1 1 0 0 0,1 0 0 0 0,0 0 0 0 0,0 0 0 0 0,0-1 0 0 0,0 1 1 0 0,0 0-1 0 0,0 0 0 0 0,1 0 0 0 0,-1 1 0 0 0,1-1 0 0 0,-1 0 0 0 0,1 0 0 0 0,0 0 0 0 0,0 0 0 0 0,0 0 0 0 0,0 1 0 0 0,0-1 0 0 0,0 0 0 0 0,1 0 0 0 0,-1 0 0 0 0,1 0 0 0 0,-1 0 0 0 0,1 0 0 0 0,0 0 0 0 0,0 0 0 0 0,0 0 0 0 0,0 0 0 0 0,0 0 0 0 0,0 0 0 0 0,1-1 0 0 0,-1 1 0 0 0,0 0 0 0 0,1-1 0 0 0,-1 1 0 0 0,2 0-36 0 0,45 46 0 0 0,1-2 0 0 0,2-2 0 0 0,2-2 0 0 0,2-3 0 0 0,2-2 0 0 0,3-1 0 0 0,-41-24 0 0 0,122 87 0 0 0,-139-97 0 0 0,0 0 0 0 0,-1 0 0 0 0,1 0 0 0 0,-1 0 0 0 0,1 1 0 0 0,-1-1 0 0 0,0 0 0 0 0,0 1 0 0 0,0-1 0 0 0,0 1 0 0 0,0 0 0 0 0,-1-1 0 0 0,1 1 0 0 0,-1 0 0 0 0,1-1 0 0 0,-1 1 0 0 0,0 0 0 0 0,0-1 0 0 0,-1 1 0 0 0,1 0 0 0 0,0-1 0 0 0,-1 1 0 0 0,0 0 0 0 0,1-1 0 0 0,-1 1 0 0 0,0-1 0 0 0,0 1 0 0 0,-1-1 0 0 0,1 1 0 0 0,0-1 0 0 0,-1 0 0 0 0,0 0 0 0 0,1 0 0 0 0,-1 0 0 0 0,0 0 0 0 0,0 0 0 0 0,0 0 0 0 0,0-1 0 0 0,0 1 0 0 0,-2 0 0 0 0,-92 69 0 0 0,54-50 0 0 0,-1-3 0 0 0,0-1 0 0 0,-2-2 0 0 0,0-3 0 0 0,0-1 0 0 0,-1-2 0 0 0,0-2 0 0 0,-32 0 0 0 0,-26-7 0 0 0,97-2 0 0 0,0 1 0 0 0,51 54 0 0 0,132 171 0 0 0,-168-212 0 0 0,-1 1 0 0 0,0 1 0 0 0,-1-1 0 0 0,0 1 0 0 0,-1 0 0 0 0,-1 0 0 0 0,-1 1 0 0 0,0-1 0 0 0,0 1 0 0 0,-1 0 0 0 0,-1 0 0 0 0,-1-1 0 0 0,0 1 0 0 0,-1 0 0 0 0,-1 0 0 0 0,0 0 0 0 0,0-1 0 0 0,-2 1 0 0 0,0-1 0 0 0,-1 0 0 0 0,0 0 0 0 0,-1 0 0 0 0,0-1 0 0 0,-1 0 0 0 0,-1 0 0 0 0,0-1 0 0 0,-1 0 0 0 0,-4 5 0 0 0,-30 35 0 0 0,-2-2 0 0 0,-2-2 0 0 0,-2-3 0 0 0,-2-1 0 0 0,-1-3 0 0 0,-33 18 0 0 0,17-32-2639 0 0,61-27 1925 0 0,0 1-1 0 0,0-1 0 0 0,0-1 0 0 0,-1 1 1 0 0,1-1-1 0 0,0 0 0 0 0,0-1 1 0 0,0 0-1 0 0,0 0 0 0 0,0-1 1 0 0,1 1-1 0 0,-1-1 0 0 0,1-1 1 0 0,0 1-1 0 0,-1-1 0 0 0,2 0 1 0 0,-1-1-1 0 0,0 1 0 0 0,1-1 1 0 0,0 0-1 0 0,0-1 715 0 0,-22-21-8503 0 0</inkml:trace>
  <inkml:trace contextRef="#ctx0" brushRef="#br1" timeOffset="3.647">1812 723 1228 0 0,'-34'-17'10235'0'0,"-32"45"-4732"0"0,45-16-3262 0 0,-22 12 4848 0 0,42-24-6396 0 0,1 0-51 0 0,0 0-62 0 0,14-39 2199 0 0,-2 21-1839 0 0,-12 18-1042 0 0,0 0-1 0 0,0 1 1 0 0,0-1 0 0 0,0 0 0 0 0,0 1-1 0 0,0-1 1 0 0,0 0 0 0 0,0 1 0 0 0,0-1-1 0 0,1 0 1 0 0,-1 1 0 0 0,0-1-1 0 0,0 0 1 0 0,0 1 0 0 0,1-1 0 0 0,-1 0-1 0 0,0 0 1 0 0,0 1 0 0 0,1-1 0 0 0,-1 0-1 0 0,0 0 1 0 0,1 0 0 0 0,-1 1 0 0 0,0-1-1 0 0,1 0 1 0 0,-1 0 0 0 0,0 0 0 0 0,1 0-1 0 0,-1 0 1 0 0,0 1 0 0 0,1-1 0 0 0,-1 0-1 0 0,0 0 1 0 0,1 0 0 0 0,-1 0-1 0 0,0 0 1 0 0,1 0 0 0 0,-1 0 0 0 0,0 0-1 0 0,1-1 1 0 0,-1 1 0 0 0,0 0 0 0 0,1 0-1 0 0,-1 0 1 0 0,0 0 0 0 0,1 0 0 0 0,-1-1-1 0 0,0 1 1 0 0,1 0 0 0 0,-1 0 0 0 0,0 0-1 0 0,1-1 1 0 0,-1 1 0 0 0,0 0 102 0 0,-5 23-5700 0 0,-2-7-3628 0 0,2-4 2928 0 0</inkml:trace>
  <inkml:trace contextRef="#ctx0" brushRef="#br1" timeOffset="3.647">1282 1218 1344 0 0,'-54'-85'11487'0'0,"31"39"-9150"0"0,-208-354 8058 0 0,147 263-4538 0 0,74 126-5056 0 0,19 41-255 0 0,199 403-546 0 0,-2-91-1591 0 0,-173-270-3131 0 0,-27-46-226 0 0,-4 0-4648 0 0,-2-13 2898 0 0</inkml:trace>
  <inkml:trace contextRef="#ctx0" brushRef="#br1" timeOffset="3.647">832 1187 996 0 0,'-133'-203'7963'0'0,"58"61"1495"0"0,55 103-5773 0 0,-2 7 2080 0 0,26 59-2733 0 0,44 72-2443 0 0,3-2 0 0 0,5-2 0 0 0,66 83-589 0 0,-67-98 101 0 0,-46-71-101 0 0,-1 0 0 0 0,0 1 0 0 0,0 0 0 0 0,-1 0 0 0 0,-1 0 0 0 0,0 1 0 0 0,0 0 0 0 0,-1 0 0 0 0,0 1 0 0 0,-1-1 0 0 0,0 1 0 0 0,-1 0 0 0 0,-1 0 0 0 0,1 0 0 0 0,-2 0 0 0 0,0 1 0 0 0,0-1 0 0 0,-1 0 0 0 0,-1 1 0 0 0,0-1 0 0 0,-1 0 0 0 0,0 0 0 0 0,-1 1 0 0 0,0-2 0 0 0,-1 1 0 0 0,0 0 0 0 0,-4 5 0 0 0,-15 12 0 0 0,-1-1 0 0 0,-2-1 0 0 0,-1-2 0 0 0,0-1 0 0 0,-2 0 0 0 0,-1-3 0 0 0,-1 0 0 0 0,-22 10 0 0 0,-31 24 0 0 0,-95 56-131 0 0,178-112-427 0 0,-1 0-1 0 0,1 0 0 0 0,0 0 1 0 0,0 0-1 0 0,-1 0 0 0 0,1 0 1 0 0,0 0-1 0 0,0 0 1 0 0,0-1-1 0 0,0 1 0 0 0,0 0 1 0 0,0-1-1 0 0,1 1 0 0 0,-1-1 1 0 0,0 1-1 0 0,1-1 0 0 0,-1 1 1 0 0,1-1-1 0 0,0 1 1 0 0,-1-1-1 0 0,1 1 0 0 0,0-1 1 0 0,0 0-1 0 0,0 1 0 0 0,0-1 1 0 0,0 1-1 0 0,0-1 0 0 0,1 0 1 0 0,-1 1-1 0 0,0-1 0 0 0,1 1 1 0 0,-1-1-1 0 0,1 1 1 0 0,0-1-1 0 0,-1 1 0 0 0,1-1 1 0 0,0 1-1 0 0,1-1 559 0 0,-2 2-94 0 0,4-22-6268 0 0</inkml:trace>
  <inkml:trace contextRef="#ctx0" brushRef="#br1" timeOffset="3.647">461 1521 1008 0 0,'-4'-75'6711'0'0,"3"55"-3475"0"0,2 3 6018 0 0,19 37-5523 0 0,148 161 478 0 0,-37-82-8859 0 0,-118-94 2699 0 0,-11-4-1942 0 0,-1-1-3644 0 0,-1 0 1847 0 0</inkml:trace>
  <inkml:trace contextRef="#ctx0" brushRef="#br1" timeOffset="3.647">316 1052 1312 0 0,'-91'-16'12781'0'0,"62"70"-8086"0"0,31-50-4585 0 0,0 0 0 0 0,0 0 0 0 0,0 0 0 0 0,1 0 0 0 0,0-1 1 0 0,0 1-1 0 0,0-1 0 0 0,0 1 0 0 0,0-1 0 0 0,1 0 0 0 0,-1 0 0 0 0,1-1 1 0 0,0 1-1 0 0,0-1 0 0 0,0 1 0 0 0,0-1 0 0 0,0-1 0 0 0,1 1 0 0 0,3 1-110 0 0,3 2 164 0 0,-3-1-118 0 0,95 70-635 0 0,-101-70 213 0 0,0 0 1 0 0,0-1-1 0 0,0 1 0 0 0,-1 0 0 0 0,0 0 1 0 0,1 0-1 0 0,-1 0 0 0 0,-1 0 1 0 0,1 0-1 0 0,-1 0 0 0 0,1 0 0 0 0,-1 0 1 0 0,0 0-1 0 0,-1 1 0 0 0,1-1 0 0 0,-1 0 1 0 0,0 0-1 0 0,0 0 0 0 0,0 0 1 0 0,-1 1 375 0 0,-9 24-4915 0 0,-4-1 375 0 0</inkml:trace>
  <inkml:trace contextRef="#ctx0" brushRef="#br1" timeOffset="3.647">65 1698 408 0 0,'17'26'7529'0'0,"11"95"-1435"0"0,-36 73-3295 0 0,-29-52-4604 0 0,-8-54-6594 0 0,26-59 4673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9T09:09:33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1008 1022 852 0 0,'-32'-27'6478'0'0,"-3"-39"-2067"0"0,27 47-3480 0 0,-233-480 8215 0 0,234 486-8986 0 0,1-1-1 0 0,0 0 1 0 0,1 0-1 0 0,1 0 1 0 0,0 0-1 0 0,1-1 1 0 0,0 0-1 0 0,1 0 1 0 0,1 0-1 0 0,0 0 1 0 0,1 1-1 0 0,1-1 1 0 0,0 0-1 0 0,1 0 1 0 0,1 0-1 0 0,0 0 1 0 0,1 1-1 0 0,1 0 1 0 0,0 0-1 0 0,1 0 1 0 0,0 0-1 0 0,1 1 1 0 0,1 0-1 0 0,0 1 1 0 0,0-1-1 0 0,4-1-159 0 0,-7 10 18 0 0,0 1-1 0 0,0 0 0 0 0,0 0 1 0 0,0 0-1 0 0,1 1 1 0 0,-1 0-1 0 0,1 0 1 0 0,0 0-1 0 0,-1 1 1 0 0,1 0-1 0 0,0 0 1 0 0,0 0-1 0 0,0 1 1 0 0,0 0-1 0 0,0 0 1 0 0,0 0-1 0 0,0 1 1 0 0,-1 0-1 0 0,1 0 1 0 0,0 1-1 0 0,0-1 1 0 0,-1 1-1 0 0,1 0 1 0 0,-1 1-1 0 0,1-1 1 0 0,-1 1-1 0 0,0 0 1 0 0,0 1-1 0 0,0-1 1 0 0,-1 1-1 0 0,1 0 1 0 0,-1 0-1 0 0,2 2-17 0 0,4 5 14 0 0,0-1 1 0 0,0 2-1 0 0,-2 0 0 0 0,1 0 1 0 0,-1 0-1 0 0,-1 1 0 0 0,0 0 1 0 0,-1 0-1 0 0,0 1 0 0 0,-1 0 1 0 0,-1 0-1 0 0,0 0 0 0 0,-1 3-14 0 0,-1 4 14 0 0,-1 0 0 0 0,-1 0-1 0 0,-1 0 1 0 0,-1 0-1 0 0,-1 0 1 0 0,-1 0 0 0 0,-1-1-1 0 0,0 1 1 0 0,-2-1-1 0 0,0 0 1 0 0,-1-1-1 0 0,-1 0 1 0 0,-1 0 0 0 0,-1-1-1 0 0,0 0 1 0 0,-1-1-1 0 0,-1 0 1 0 0,-1-1-1 0 0,-11 10-13 0 0,16-18 88 0 0,-1-2-1 0 0,-1 1 1 0 0,1-1-1 0 0,-1-1 1 0 0,0 1-1 0 0,0-2 1 0 0,-1 0-1 0 0,1 0 1 0 0,-1-1-1 0 0,0-1 1 0 0,0 0-1 0 0,0 0 1 0 0,0-1-1 0 0,0-1 1 0 0,0 0-1 0 0,0 0 1 0 0,0-1-1 0 0,0-1 1 0 0,0 0-1 0 0,0-1 1 0 0,0 0-1 0 0,1-1 1 0 0,-1 0-1 0 0,1-1 0 0 0,0 0 1 0 0,0 0-1 0 0,1-1 1 0 0,0-1-1 0 0,-3-2-87 0 0,4 3 109 0 0,-14-6 891 0 0,27 26-502 0 0,132 130-134 0 0,-125-133-352 0 0,-1 1 0 0 0,0 1 0 0 0,0 0 0 0 0,-2 0 0 0 0,1 1-1 0 0,-2 0 1 0 0,0 0 0 0 0,-1 1 0 0 0,0 0 0 0 0,-1 0 0 0 0,0 0 0 0 0,-2 1-1 0 0,0 0 1 0 0,0-1 0 0 0,-2 1 0 0 0,0 0 0 0 0,0 0 0 0 0,-2 0 0 0 0,0 0-1 0 0,-1 0 1 0 0,0 0 0 0 0,-2-1 0 0 0,-3 12-12 0 0,2-14 27 0 0,-1 0 0 0 0,-1 0 0 0 0,0 0 0 0 0,-1-1 0 0 0,0 0 0 0 0,-1 0 0 0 0,0-1 0 0 0,-1 0 0 0 0,0-1 0 0 0,0 0 0 0 0,-1-1 0 0 0,-1 0 0 0 0,0 0 0 0 0,0-2 0 0 0,0 1 0 0 0,-1-1 0 0 0,0-1 0 0 0,-1-1 0 0 0,1 0 1 0 0,-1 0-1 0 0,0-1 0 0 0,0-1 0 0 0,-1 0 0 0 0,1-1 0 0 0,0-1 0 0 0,-1 0 0 0 0,1-1 0 0 0,-1-1 0 0 0,1 0 0 0 0,-1-1 0 0 0,1 0 0 0 0,0-1 0 0 0,0-1 0 0 0,0 0 0 0 0,0-1 0 0 0,1 0 0 0 0,-10-6-27 0 0,6 3-46 0 0,1 0-1 0 0,0 0 1 0 0,1-2-1 0 0,-1 0 1 0 0,2 0-1 0 0,0-1 1 0 0,0-1-1 0 0,1-1 1 0 0,0 0-1 0 0,1 0 1 0 0,1-1 0 0 0,0-1-1 0 0,1 0 1 0 0,1 0-1 0 0,0-1 1 0 0,1 0-1 0 0,0-1 1 0 0,2 0-1 0 0,0 0 1 0 0,1 0-1 0 0,0-1 1 0 0,2 1 0 0 0,0-1-1 0 0,1 0 1 0 0,1 0-1 0 0,0 0 1 0 0,1-1-1 0 0,3-16 47 0 0,4-9-2686 0 0,-1-1-2368 0 0,3 1-5149 0 0,0 12 2601 0 0</inkml:trace>
  <inkml:trace contextRef="#ctx0" brushRef="#br0" timeOffset="422.704">409 92 144 0 0,'-26'-30'15897'0'0,"-41"64"-7274"0"0,67-34-8453 0 0,25-36 1223 0 0,11 3-1161 0 0,-36 32-235 0 0,0 1 9 0 0,0 0-4 0 0,0 0-8 0 0,-18 41-7 0 0,-8-1 12 0 0,25-39-135 0 0,1-1-116 0 0,0 0-144 0 0,4 5-3678 0 0,5 4-7932 0 0,-8-9 6618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9T20:34:01.481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2734 1321 12,'0'0'187,"0"0"-12,0 0-7,0 0-4,-1-27 0,1 27-1,0 0-8,0 0-7,0 0-3,0-13-15,0 13-10,0 0-8,3-12 2,-3 12-7,-2-12-1,2 12-7,-1-14-9,1 14-6,-5-12 1,3 2 0,1 1-1,1 9-7,-3-21-1,-2 8-1,0 2-7,-3-2 3,4 2 0,-3-2-2,2-1 0,-2 0 1,2 3-9,0 1-1,0-3-1,-1 3 5,4 3 2,2 7 5,-7-10-4,2 3-1,5 7-12,0 0 1,-5-12-3,5 12-9,0 0 11,0 0-21,-5-8-3,5 8 8,0 0-20,0 0-1,0 0 0,0 0-5,0 0 2,0 0 1,0 0-8,0 0 3,21 19 0,-13-13 1,-2 2-4,5 1-3,3 5 6,1-2-3,-1 2 6,5 3 3,-5 0 0,2 0 1,3 0-3,-2 0 3,-1 2-1,1-1-1,2 3-1,-4-4 8,0 4-5,0-1-5,-1-3-1,-6 0 2,1 0 3,-1-4-5,0 1 1,-3 1-2,-1-3 8,0 1-8,-3-1 3,1 1-8,-2-5 2,0-8 7,-2 21-4,1-15-4,1-6 5,-5 14-2,0-7-7,5-7 2,-11 13 1,0-3 3,0-3 0,0 1-6,-2 0 18,1 0-17,-1-2 8,0 3 6,-6-1-7,4 1 1,2-1-2,-4 1-5,-1-1 10,4 0-5,-3-1 1,1 1-1,3 2 1,-1-2 7,1 3-9,2-3 2,3 0 0,2-2 0,-2 1 7,2 3-10,-1-3 3,4 3 11,3-10-8,-3 17 0,5-5 2,-1-1-2,6 0-4,-6 3 4,5 0 0,1-3 2,-1 3-3,0-2-2,4 4 3,1-2-4,-3-2 3,1 2-4,2 0 2,0 0-7,-1-2 15,-1 2-11,3 3 2,-6-3-2,3-2 0,-1 2 0,-3-1 1,1-2-3,-3 5-2,2-3 0,-5 1 4,5-2-5,-5 2 7,-2 3-5,-1-3 1,-3-2-1,3-3 0,-4 4 3,-2-1 1,1 1 1,-1-1-4,-1-2 4,1-1-1,-3-1-2,0 1 6,-1-3-2,1 2 3,2-6 3,-4 2 4,1-3 6,-3-2 6,2-3 2,0 2-3,1-4 5,-4-2 2,4-3 2,2-2-4,-3-3 3,1-1-2,2-6-3,-3 0-4,0 0 4,4-2 2,-1 2-4,3-3-1,0 3-1,2-1 0,-2 0-5,5 0 2,-5 0-4,3 1-1,1 3 7,1 0-6,-1 4 1,0 2 2,2-2-7,1 6 0,-1 1 2,2 9-3,-2-19-1,1 13-4,1 6 0,-5-11-4,5 11 2,0 0-8,-3-11 1,3 11-3,0 0 0,0 0 0,0 0 3,0 0-5,0 0 2,0 0-2,0 0 1,0 0-1,0 0 4,0 37 1,0-26-2,-2 0-1,2 2-1,0-1-1,-4 0 1,-1 4-1,2-2 3,-4-1-3,4 0 2,-5 1 0,2 1 3,-4-1-3,3 1 0,-5-2-1,8 1 2,-6-2-1,-2-1 2,2 1-1,-1 1-1,3-3-1,-3 1 2,0-1 1,3-4-3,0 0 6,0-1-2,4-1 0,4-4 3,-10 5 10,10-5 4,-11 3 2,11-3 1,0 0 5,-16-2 12,16 2 2,-11-8-2,5 3-3,1-3 13,-4-3-5,4-5-2,-3 3-5,-1-9 7,-1 1-2,1-6-6,-1-4-2,-3-5-3,-1 3-5,-2-7-5,-3 0 0,0-1-2,0-3-3,-6-13-4,0 0 2,-2 0-4,-8 6-3,13 9-2,-3 1 3,-11-11 4,9 14-12,-3-1-2,0 3 1,-2 2-7,4 1-7,-1 0-16,-4 3-2,3 1-17,1 2-14,1 4-14,1 0-32,10 7 0,1 3-37,2-5-37,6 6-54,-2 1-30,7-1-32,2-1-36,1 4-53,7-3-41,9-3-328,5 0-818,1 3 361</inkml:trace>
  <inkml:trace contextRef="#ctx0" brushRef="#br0" timeOffset="1288">2197 595 99,'0'0'252,"0"0"-22,0 0-20,0 0-21,0 0-20,0 0-19,6-9-13,-6 9-11,0 0-16,0 0-13,0 0-20,15 2-24,-15-2-29,0 0-28,0 0-32,9 11-39,-9-11-31,5 6-37,-5-6-118,1 13-281,4-7 126</inkml:trace>
  <inkml:trace contextRef="#ctx0" brushRef="#br0" timeOffset="1602">1554 1800 154,'-5'-9'237,"5"9"-14,-6-9-9,6 9-11,0 0-10,-2-11-7,2 11-9,0 0-11,-3-8-10,3 8-10,0 0-8,0 0-9,0 0-8,0 0-13,0 0-7,0 0-7,-8-6-8,8 6-8,0 0-6,0 0 9,0 0-4,0 0-4,0 0 2,17 25 0,-12-17 0,1-1-6,2 3 3,0 2 3,3 0-9,-3 0 4,2 0-4,-1 3-6,1-3 2,2 2-22,-1 5 19,2-1 0,3 0-3,-3 1-8,-1 0 0,1 4-8,1-1 10,0-2-3,-1 0-8,-2 3-8,-3-2 4,0 2 1,0 9-7,-7-8 2,1 12-4,-5-1-1,-5 1 1,-5 1-6,-1 3 13,-7 1-15,-4-1-5,-13 16-6,0-3-21,-4 1-18,-11-2-28,1-4-23,-6 2-23,-1 0-34,-2-2-25,-7 0-50,-2-4-55,-1 1-64,-5-6-233,-27 15-613,32-20 272</inkml:trace>
  <inkml:trace contextRef="#ctx0" brushRef="#br0" timeOffset="6547">666 1874 123,'-21'-17'216,"-4"-8"-4,1 0-10,0-7-5,1-5-10,0 3-10,8 1-12,4-8-11,0 3-8,4-6-5,6-16-9,9 13-4,-1 2-11,3-17-13,7 17-7,9-11-6,-4 14-6,13-12-9,1-1 17,5 1-8,-2 4-12,4 1-3,-2 4-6,-3 11-5,-2 2-10,4 1-4,14-7-3,-19 13-4,2 2-3,-3 6-5,-3 2-3,-4 4-4,-6 4-5,2 0 3,-5 5-3,-2 1-2,-2 4-2,-2 0-3,-1 1 1,-1 0-2,-2 2-1,0-2 3,-2 3-4,2-3-5,-8-4 0,5 12 8,-5-12-3,8 5 11,-8-5 12,9 0-2,-9 0 0,0 0 1,19-19-2,-9 6 0,7-6-5,7-12-1,-1 0 1,7 1-9,2-4 0,3 0 3,0-2-3,-1 2 0,14-9 0,4-2-6,-2 0-2,9 4 1,-2 5-4,3 1 2,3 1 3,-1 5-3,-1 2-2,3 4 6,-17 8-6,0-1-3,6 6 5,-1 2-5,16 3-1,-18 4 4,18 6-2,-19 1 2,21 4 0,-21 5-3,17 1-2,-17 0 8,-3 0-3,17 11-5,-22-7 4,0 1 1,-3 2-3,-1 3 4,1-1-4,-7 1 0,-1-2 2,-5 3 1,-7-10-1,-1 0 1,-3-1 0,-2-5-2,-3-3 2,2 1-2,-1-4-3,-4 2 10,2-3-10,0-2 2,3 1 0,0-1-2,5-5 0,-16 3 7,41-10-3,-19 4 1,3 0 2,8-7-1,-6 0-1,6-1-3,-9 3 2,1 3 0,-1 0 2,1 4-6,2-1-1,-5 5 0,4 0 3,-1 3 3,0 3-4,10 10 4,-3 3 2,-1 6-4,-1 2-2,-1 4 4,-1 6-1,-4 5-3,6 13 9,-5 8-7,0 0 0,-6-1 2,0 1 1,-4 4 6,-3-1-4,-2 5 0,-4 2 7,-8 3 7,1 36 3,-5-35 1,-6-3 11,-10 36 5,0-39 7,0 2-22,-8 0 31,2-2-18,-10-3-5,-3-1 4,-5-4 5,-6 2-1,1-9 5,-1 1 0,1 1 7,-2-4-2,5-2-3,-4-4-3,-2-4 5,5-2 1,-1-3-3,10-9 0,-12 5 0,11-5-7,0-6-4,3 3-3,-2-4-2,2-1-2,-1 1-5,6-1-2,1-3 0,8-3-3,2-2-1,5-2-6,1-1-3,0 1-4,5 1 7,2-2-4,-1 3 1,4 0-1,-3 3-5,-3 4 5,0-1-2,-4 2 2,-1 9-6,-6-2-3,-2 6 5,1-4-2,1-1 4,-1 3 0,-8-2-4,-1 0 2,-1-1-4,-1 3 2,-13 11 2,7-15-2,-17 9 0,-1-3-2,-6-4-2,-2 3 1,-11-5 2,5-2-2,-2-1 2,0-2-4,-2-2 7,1-6 0,3-7-2,7-1 3,15-8 10,4-4-8,3-2-2,-1-3-1,1-3-2,5-9 5,-2 8-1,3-6 1,3 0-7,2 1 4,9 4-1,-3 3-1,7 4-1,-3-3-2,8 1 0,-6-1 2,5 4-3,2 4 2,-2-2 0,-1 4-2,1 4 0,2 2 3,-13 0-4,8 5-1,-8 1 3,-3 1 2,-2 6-6,-2 1 6,-3 5-2,-2-4-1,-2 3-3,-24 2 6,25-5-4,-2-2-1,-6-3 6,4-2-3,-3-4-6,2-4 6,6-4 0,-4 0 2,7-8 8,0-5 7,9-1 5,-2-9 5,4-6-6,3-2 1,1-9-3,2-24 2,10-5-4,4-6 0,8-5-4,0-40-1,5 5-3,5 1-1,14-1-3,1-5-8,7 2-15,5-3-19,4 3-16,2 9-18,9 4-27,-16 30-13,1 5-36,1-1-20,5 6-21,-5 6-29,5 6-20,-10 17-32,-1 5-30,3-1-36,-5 6-282,-4 6-668,-9 10 296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9T06:50:28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2225 5474 144 0 0,'6'12'5273'0'0,"-6"-14"1235"0"0,-79-366 493 0 0,-14-24-3127 0 0,-18 4 0 0 0,-87-186-3874 0 0,-133-360 3592 0 0,208 631-2840 0 0,176 495-771 0 0,-27-115-67 0 0,-3 1-1 0 0,-3 0 1 0 0,-4 2 0 0 0,-3 0-1 0 0,-4 0 1 0 0,-3 1 0 0 0,-5 80 86 0 0,-12-106-173 0 0,-20-95 138 0 0,-56-145-38 0 0,9-3 0 0 0,-38-146 73 0 0,114 325-6 0 0,-1 6 1 0 0,1 0 1 0 0,0 0 0 0 0,1 0 0 0 0,-1 0 0 0 0,0-1 0 0 0,1 1 0 0 0,0 0 0 0 0,0-1 0 0 0,0 1 0 0 0,0-1 0 0 0,0 1 0 0 0,1-1 0 0 0,-1 1 0 0 0,1-1 0 0 0,0 0-1 0 0,0 1 1 0 0,1-1 0 0 0,-1 0 0 0 0,1 1 0 0 0,-1-1 0 0 0,1 1 0 0 0,0-1 0 0 0,1 1 0 0 0,-1 0 0 0 0,0-1 0 0 0,1 1 0 0 0,0 0 0 0 0,0 0 0 0 0,0 0 0 0 0,0 0-1 0 0,0 0 1 0 0,1 1 0 0 0,-1-1 0 0 0,1 1 0 0 0,0-1 0 0 0,0 1 0 0 0,2-2 4 0 0,12 0-13 0 0,1 0-1 0 0,-1 2 1 0 0,1 0-1 0 0,-1 1 1 0 0,1 0-1 0 0,-1 1 1 0 0,1 1 0 0 0,0 1-1 0 0,-1 1 1 0 0,0 0-1 0 0,1 1 1 0 0,-1 1-1 0 0,-1 1 1 0 0,1 0 0 0 0,0 2 13 0 0,134 97-2897 0 0,-105-45-1278 0 0,-35-38 150 0 0,-3 1-3687 0 0,-3-8 1598 0 0</inkml:trace>
  <inkml:trace contextRef="#ctx0" brushRef="#br0" timeOffset="997.318">821 88 868 0 0,'-75'-87'10968'0'0,"74"87"-10200"0"0,1 0-90 0 0,0 0-62 0 0,3 2-16 0 0,219 193 2925 0 0,-181-156-3198 0 0,-1 2 0 0 0,-3 2 0 0 0,-1 1-1 0 0,-2 2 1 0 0,-2 2 0 0 0,-2 0 0 0 0,-3 2 0 0 0,-2 1 0 0 0,13 36-327 0 0,-33-70 85 0 0,0 0 0 0 0,-1 0 0 0 0,0 0 0 0 0,-1 0 0 0 0,-1 0 0 0 0,-1 1 0 0 0,-1-1 0 0 0,0 0 0 0 0,-1 1 0 0 0,-1-1 0 0 0,-1 0 0 0 0,0 0 0 0 0,-1 0 0 0 0,-1 0 0 0 0,-1 0 0 0 0,0-1 0 0 0,-1 0 0 0 0,0 0 0 0 0,-2-1 0 0 0,0 0 0 0 0,0-1 0 0 0,-2 0 0 0 0,0 0 0 0 0,0-1 0 0 0,-1 0 0 0 0,-1-1 0 0 0,0-1 0 0 0,-11 8-85 0 0,18-16 120 0 0,1 0 0 0 0,-1 0 0 0 0,0-1 0 0 0,0 0 0 0 0,0 0-1 0 0,0 0 1 0 0,-1-1 0 0 0,1 0 0 0 0,0-1 0 0 0,-1 1-1 0 0,1-1 1 0 0,0 0 0 0 0,-1-1 0 0 0,1 1 0 0 0,0-1-1 0 0,-1 0 1 0 0,1-1 0 0 0,0 0 0 0 0,0 0 0 0 0,0 0-1 0 0,0-1 1 0 0,1 1 0 0 0,-1-2 0 0 0,1 1 0 0 0,-3-2-120 0 0,-124-114 2044 0 0,107 91-1472 0 0,-17-18 1051 0 0,42 78-1490 0 0,3-8-135 0 0,-1 0-1 0 0,-2-1 0 0 0,0 1 0 0 0,-2 0 1 0 0,0-1-1 0 0,-2 1 0 0 0,0-1 1 0 0,-2 0-1 0 0,0 0 0 0 0,-2-1 1 0 0,0 1-1 0 0,-2-2 0 0 0,-10 19 3 0 0,17-37 0 0 0,1 0 0 0 0,0 0 0 0 0,-1 0-1 0 0,1 0 1 0 0,-1-1 0 0 0,0 1 0 0 0,0-1 0 0 0,0 0-1 0 0,0 0 1 0 0,-1 0 0 0 0,1 0 0 0 0,0-1 0 0 0,-1 1-1 0 0,0-1 1 0 0,1 0 0 0 0,-1 0 0 0 0,1 0 0 0 0,-1 0-1 0 0,0-1 1 0 0,0 1 0 0 0,0-1 0 0 0,1 0 0 0 0,-1 0-1 0 0,0-1 1 0 0,0 1 0 0 0,1-1 0 0 0,-1 0 0 0 0,0 0-1 0 0,1 0 1 0 0,-1 0 0 0 0,1 0 0 0 0,-1-1 0 0 0,1 0 0 0 0,0 0-1 0 0,-1 0 1 0 0,1 0 0 0 0,0 0 0 0 0,0-1 0 0 0,-109-106-10 0 0,19-10 23 0 0,-43-68-22 0 0,-12-16 1 0 0,79 99 157 0 0,69 104-160 0 0,0 0-2 0 0,0 0-5 0 0,362 406-9 0 0,-316-354 42 0 0,-2 2 1 0 0,-2 1-1 0 0,-3 3 1 0 0,-3 1-1 0 0,-2 2 1 0 0,-3 1-1 0 0,3 15-15 0 0,-26-59-4 0 0,-2 0 0 0 0,0 1-1 0 0,-1 0 1 0 0,-1 0-1 0 0,0 1 1 0 0,-2-1 0 0 0,0 1-1 0 0,-1-1 1 0 0,-2 1-1 0 0,1 0 1 0 0,-2-1 0 0 0,-1 1-1 0 0,0-1 1 0 0,-2 0-1 0 0,0 0 1 0 0,-1 0 0 0 0,-1-1-1 0 0,0 0 1 0 0,-2 0-1 0 0,0-1 1 0 0,-1 0-1 0 0,0 0 1 0 0,-2-1 0 0 0,0-1-1 0 0,0 0 1 0 0,-13 11 4 0 0,15-14 43 0 0,-2 0 1 0 0,0-1-1 0 0,0 0 0 0 0,-1 0 1 0 0,0-2-1 0 0,-1 1 0 0 0,0-2 1 0 0,-1 0-1 0 0,1-1 0 0 0,-2 0 1 0 0,1-1-1 0 0,-1-1 1 0 0,1 0-1 0 0,-1-1 0 0 0,-1-1 1 0 0,1 0-1 0 0,0-1 0 0 0,-1-1 1 0 0,1-1-1 0 0,-1 0 0 0 0,1-1 1 0 0,-1-1-1 0 0,1-1 1 0 0,0 0-1 0 0,0-1 0 0 0,0 0 1 0 0,-3-3-44 0 0,3-1 32 0 0,1-2 0 0 0,0 0 0 0 0,0 0 0 0 0,1-2 1 0 0,1 0-1 0 0,0 0 0 0 0,0-1 0 0 0,1 0 1 0 0,1-2-1 0 0,0 1 0 0 0,1-1 0 0 0,-2-6-32 0 0,7 12-248 0 0,0 0 0 0 0,1 0 0 0 0,0 0 0 0 0,1-1 0 0 0,0 0 0 0 0,1 0 0 0 0,0 1 0 0 0,0-1 1 0 0,1 0-1 0 0,0-1 0 0 0,1 1 0 0 0,0 0 0 0 0,1 0 0 0 0,0-6 248 0 0,40-49-6773 0 0,3 36-4347 0 0,-20 17 4976 0 0</inkml:trace>
  <inkml:trace contextRef="#ctx0" brushRef="#br0" timeOffset="1244.386">861 1682 664 0 0,'4'6'1640'0'0,"1"0"-156"0"0,-1-5 12 0 0,4 1-23 0 0,-8-2-93 0 0,21-9-136 0 0,0-3-136 0 0,1-1-120 0 0,14-11-112 0 0,2 3-252 0 0,0-2-480 0 0,0-3-544 0 0,-2 2-756 0 0,-2 0-776 0 0,-3 4-2084 0 0,-10 1 923 0 0</inkml:trace>
  <inkml:trace contextRef="#ctx0" brushRef="#br0" timeOffset="10349.508">19924 1192 308 0 0,'0'0'391'0'0,"0"0"2"0"0,0 0-30 0 0,0 0-17 0 0,0 0-19 0 0,0 0-27 0 0,0 0-28 0 0,0 0-18 0 0,0 0 0 0 0,0 0-22 0 0,0 0-21 0 0,0 0-12 0 0,0 0-13 0 0,-4 1-7 0 0,-164 44 2282 0 0,60-52-227 0 0,61 7-1820 0 0,45 0-391 0 0,2 0 22 0 0,0 0 4 0 0,0 0-1 0 0,0 0 0 0 0,0 0-1 0 0,0 0-8 0 0,0 0-8 0 0,0 0 0 0 0,0 0-2 0 0,0 0-8 0 0,-35-1 2 0 0,-50-16 1269 0 0,84 16-1161 0 0,1 1 16 0 0,-42-10 1412 0 0,40 10-1443 0 0,2 0 11 0 0,0 0 0 0 0,0 0-13 0 0,-45 0 2034 0 0,43 0-1978 0 0,-41-8 979 0 0,-341 3 2304 0 0,112 6-1693 0 0,-183 18-1386 0 0,82 8-384 0 0,-30-15 177 0 0,-202 7 252 0 0,-155 5 235 0 0,123 9-603 0 0,76 23-35 0 0,36-16 369 0 0,-1-44 768 0 0,-33-9-833 0 0,220-17 25 0 0,-114 11-289 0 0,-49-5-86 0 0,-225 17 99 0 0,235-32 873 0 0,55-9-465 0 0,233 28-426 0 0,121 13-499 0 0,81 7 380 0 0,-47 6-315 0 0,-60 18 168 0 0,-110 11 239 0 0,75-13-23 0 0,-40-7 34 0 0,-24 6-20 0 0,-53-35-69 0 0,119 18 55 0 0,-29 9 12 0 0,-162-18 394 0 0,57-27 258 0 0,216 30-665 0 0,-218-6 49 0 0,-91 5-37 0 0,-64 6-5 0 0,125 3-51 0 0,135 12 70 0 0,16-12-44 0 0,-160 33-782 0 0,190-13 475 0 0,-40-18-41 0 0,-136-55 256 0 0,-108 16-1304 0 0,25-31 1155 0 0,320 59-100 0 0,1 3-1 0 0,-1 2 1 0 0,1 4 0 0 0,0 2 0 0 0,-33 10 359 0 0,24-7-179 0 0,-1-3 1 0 0,0-4-1 0 0,0-3 0 0 0,0-3 1 0 0,-60-10 178 0 0,76 7-37 0 0,-535-63-121 0 0,139 39-42 0 0,156 63-2244 0 0,236-20-1643 0 0,3 2-3403 0 0,58-15 3478 0 0</inkml:trace>
  <inkml:trace contextRef="#ctx0" brushRef="#br0" timeOffset="12245.602">20802 2117 640 0 0,'-10'6'5783'0'0,"-25"-8"-3885"0"0,14 0-1141 0 0,-186 2 2353 0 0,-1-8 0 0 0,-117-24-3110 0 0,138 13 1109 0 0,-453-40 2038 0 0,-179 49-547 0 0,483 13-2476 0 0,97 9-53 0 0,-310 10 58 0 0,172-14 582 0 0,-290 13 345 0 0,344-26-831 0 0,-268-24-25 0 0,306 32-211 0 0,-72 19 48 0 0,320-20-53 0 0,19-2-1905 0 0,3-2-5197 0 0,4 1 819 0 0,11 1 1045 0 0</inkml:trace>
  <inkml:trace contextRef="#ctx0" brushRef="#br0" timeOffset="15076.641">15046 2188 436 0 0,'0'0'546'0'0,"0"0"-23"0"0,0 0-8 0 0,0 0-14 0 0,0 0-10 0 0,0 0-35 0 0,0 0-35 0 0,0 0-35 0 0,0 0-21 0 0,0 0-31 0 0,-6 1-10 0 0,-511 21 4653 0 0,-40-11-2824 0 0,-192-24 253 0 0,288 15-297 0 0,38 8 59 0 0,391-10-1266 0 0,17 0-2998 0 0,-1 0-7922 0 0,16 0 5575 0 0</inkml:trace>
  <inkml:trace contextRef="#ctx0" brushRef="#br0" timeOffset="20145.845">11864 1990 268 0 0,'-338'-49'9649'0'0,"-209"-17"-4797"0"0,290 59-4204 0 0,-287 19-273 0 0,-304-9-242 0 0,198-14 770 0 0,-161 15 254 0 0,147 21-1030 0 0,-414 1 297 0 0,77 39 13 0 0,-42-36 152 0 0,265-11 742 0 0,384-26-932 0 0,137 4-247 0 0,218 3-159 0 0,1 0-416 0 0,16 7-3394 0 0,13 13-6129 0 0,9-14 5867 0 0</inkml:trace>
  <inkml:trace contextRef="#ctx0" brushRef="#br0" timeOffset="22110.991">21050 2648 748 0 0,'0'0'772'0'0,"0"0"-35"0"0,0 0-26 0 0,0 0-29 0 0,0 0-37 0 0,0 0-34 0 0,0 0-32 0 0,-4-1-13 0 0,-85-5 2704 0 0,-59 20-1786 0 0,62-3-785 0 0,-754 27 3741 0 0,226-14-3102 0 0,134 27-836 0 0,164-13-456 0 0,-234 16 140 0 0,216-11 334 0 0,-181-2 186 0 0,109-16-439 0 0,-34-5 407 0 0,-48-45 316 0 0,110-39 274 0 0,303 50-1207 0 0,-1 3 0 0 0,-1 4 0 0 0,0 4 1 0 0,0 2-1 0 0,-64 9-57 0 0,31-3 52 0 0,-294-5 8 0 0,289-7-70 0 0,-1 4 1 0 0,1 6 0 0 0,-44 9 9 0 0,-89-8 9 0 0,-25 1-24 0 0,13-19 35 0 0,123 11-56 0 0,85 1-1613 0 0,37 0-2705 0 0,4-2-3949 0 0,9 3 3532 0 0</inkml:trace>
  <inkml:trace contextRef="#ctx0" brushRef="#br0" timeOffset="25455.366">13117 3093 32 0 0,'0'0'28'0'0,"0"0"-40"0"0,0 5-8 0 0,0-5 0 0 0</inkml:trace>
  <inkml:trace contextRef="#ctx0" brushRef="#br0" timeOffset="25750.745">13101 3122 12 0 0,'0'0'173'0'0,"0"0"-1"0"0,0 0-15 0 0,0 0-13 0 0,27-19-297 0 0,-27 19-136 0 0</inkml:trace>
  <inkml:trace contextRef="#ctx0" brushRef="#br0" timeOffset="26974.608">13130 3084 188 0 0,'0'0'371'0'0,"0"0"37"0"0,0 0-16 0 0,0 0-28 0 0,0 0-23 0 0,0 0-13 0 0,0 0-20 0 0,0 0-21 0 0,12-3 1232 0 0,-11 0 4509 0 0,-70-53-3063 0 0,-10-8-1197 0 0,-40-6 196 0 0,-233-15-244 0 0,-35 24-509 0 0,207 47-1155 0 0,-1 8 0 0 0,0 8 1 0 0,-129 19-57 0 0,70-12 17 0 0,-1-11 0 0 0,-129-22-17 0 0,-478 7-70 0 0,266 30-11 0 0,160 11 130 0 0,-143-20-78 0 0,-177 47-32 0 0,-68-20-1203 0 0,756-29-4276 0 0,28-1 469 0 0,0-1 401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1T10:25:34.3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128 97 292,'-2'-16'324,"2"16"19,-3-10 2,3 10 7,-4-13-5,4 13-8,-4-9-4,4 9-14,0 0-16,-3-10-9,3 10-15,0 0-20,0 0-21,0 0-9,0 0-18,0 0-21,0 0-13,0 0-13,0 0-9,0 0-16,0 0-1,0 0-9,0 0-8,-17 16-8,17-16-4,0 0-6,0 0-1,0 0 4,-5 8 7,5-8 9,0 0 14,0 0-1,0 0-4,0 0-16,0 0-9,-11-19-5,11 19-6,-3-11-7,3 11-1,-3-12-10,3 12 3,0 0-8,-3-11-11,3 11-18,0 0-45,0 0 0,-2-10 0,2 10 0,0 0 0,0 0 0,0 0 0,0 0 0,0 0 0,0 0 0,0 0 0,14 31 0,-12-23 0,1 2 0,0 3 0,-3-3 0,2 3 0,-2-4 0,0-9 0,-3 16 0,3-6 0,-2-1 0,2-9 0,-6 14 0,6-14 0,-3 7 0,3-7 0,-10 6 0,10-6 0,0 0 0,-16-4 0,16 4 0,-11-10 0,3 3 0,2-1 0,1 1 0,5 7 0,-3-14 0,-3 8 0,6 6 0,-3-9 0,3 9 0,0 0 0,-2-12 0,2 12 0,0 0 0,0 0 0,16-4 0,-16 4 0,0 0 0,22 11 0,-16-6 0,1 1 0,0-1 0,0 1 0,1 3 0,-2-1 0,0 0 0,-3-1 0,-3-7 0,4 11 0,-4-11 0,1 9 0,-1-9 0,0 0 0,0 0 0,-5 14 0,5-14 0,0 0 0,-17-5 0,17 5 0,-16-11 0,5 4 0,3-2 0,-1-4 0,1 4 0,3 1 0,1 0 0,-3-2 0,4-3 0,1 6 0,2 7 0,-4-16 0,4 16 0,-3-12 0,3 12 0,0 0 0,0 0 0,4-9 0,-4 9 0,0 0-141,0 0-371,0 0-119,22 21-521,-15-8-1247,-6-1 553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1T11:17:11.3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356 404 8,'-14'-34'76,"3"3"-8,-5-2-6,0 2-12,-3 0-8,0 2-2,-6 0-15,-1 2-11,-2-2-18,-2 1-11,-3 3-19,-4-1-22,0 1-59,-8-1 26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1T11:17:28.5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9 102,'0'0'298,"0"0"11,0 0 7,0 0-5,0 0-1,0 0-14,0 0-26,0 0-24,0 0-21,0 0-25,0 0-16,0 0-16,0 0-17,5-7-14,-5 7-43,0 0-61,0 0-74,11-1-69,-11 1-87,0 0-116,0 0-186,0 0-539,0 0 239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1T11:17:54.5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23 7 19,'0'0'62,"0"0"0,0 0-8,0 0 14,0 0-26,0 0-6,-4-6-5,4 6 2,0 0-7,0 0 3,0 0-1,0 0-1,0 0-7,0 0-8,0 0 2,0 0 3,0 0 0,0 0-4,-19 12-9,19-12 9,0 0-15,0 0-7,0 0-8,0 0-15,0 0-63,0 0-102,0 0 45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9T08:56:54.1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579 1 304 0 0,'0'0'1175'0'0,"-5"3"2826"0"0,-18 13-446 0 0,-25 32 681 0 0,-62 73-1 0 0,-184 305 2034 0 0,215-326-5090 0 0,78-99-1507 0 0,-2 5-3653 0 0,-7 9-6964 0 0,4-5 5493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9T08:56:55.05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1750 1 8401 0 0,'-45'70'3795'0'0,"4"-29"-2776"0"0,3 1-1 0 0,1 2 1 0 0,3 1-1 0 0,-28 49-1018 0 0,-85 124 1832 0 0,-76 122 465 0 0,5-79-677 0 0,129-170-809 0 0,88-90-1136 0 0,1-1-157 0 0,0 0-184 0 0,0 6-3927 0 0,0-1-3992 0 0,0-5 3986 0 0</inkml:trace>
  <inkml:trace contextRef="#ctx0" brushRef="#br0" timeOffset="386.606">815 1446 200 0 0,'-82'84'7636'0'0,"-24"50"-2685"0"0,55-68-3341 0 0,-91 135 1355 0 0,-45 118-469 0 0,38-58-1343 0 0,68-147-1512 0 0,73-102-3231 0 0,3-1-5560 0 0,2-4 4702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99CC0-DD77-4D28-893F-25EC70E1D0FD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845E2-F00C-43C0-BE47-6DB117CEB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B18F-166F-46BB-B2FC-87A62DE41F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7095-9DB4-47E5-BED7-D98EAF3197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B18F-166F-46BB-B2FC-87A62DE41F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7095-9DB4-47E5-BED7-D98EAF319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B18F-166F-46BB-B2FC-87A62DE41F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7095-9DB4-47E5-BED7-D98EAF319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B18F-166F-46BB-B2FC-87A62DE41F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7095-9DB4-47E5-BED7-D98EAF319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B18F-166F-46BB-B2FC-87A62DE41F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A877095-9DB4-47E5-BED7-D98EAF319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B18F-166F-46BB-B2FC-87A62DE41F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7095-9DB4-47E5-BED7-D98EAF319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B18F-166F-46BB-B2FC-87A62DE41F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7095-9DB4-47E5-BED7-D98EAF319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B18F-166F-46BB-B2FC-87A62DE41F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7095-9DB4-47E5-BED7-D98EAF319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B18F-166F-46BB-B2FC-87A62DE41F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7095-9DB4-47E5-BED7-D98EAF319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B18F-166F-46BB-B2FC-87A62DE41F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7095-9DB4-47E5-BED7-D98EAF319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B18F-166F-46BB-B2FC-87A62DE41F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7095-9DB4-47E5-BED7-D98EAF319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7AB18F-166F-46BB-B2FC-87A62DE41F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877095-9DB4-47E5-BED7-D98EAF319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1.emf"/><Relationship Id="rId26" Type="http://schemas.openxmlformats.org/officeDocument/2006/relationships/image" Target="../media/image75.emf"/><Relationship Id="rId3" Type="http://schemas.openxmlformats.org/officeDocument/2006/relationships/customXml" Target="../ink/ink20.xml"/><Relationship Id="rId21" Type="http://schemas.openxmlformats.org/officeDocument/2006/relationships/customXml" Target="../ink/ink26.xml"/><Relationship Id="rId34" Type="http://schemas.openxmlformats.org/officeDocument/2006/relationships/image" Target="../media/image44.png"/><Relationship Id="rId17" Type="http://schemas.openxmlformats.org/officeDocument/2006/relationships/customXml" Target="../ink/ink24.xml"/><Relationship Id="rId25" Type="http://schemas.openxmlformats.org/officeDocument/2006/relationships/customXml" Target="../ink/ink28.xml"/><Relationship Id="rId33" Type="http://schemas.openxmlformats.org/officeDocument/2006/relationships/customXml" Target="../ink/ink32.xml"/><Relationship Id="rId38" Type="http://schemas.openxmlformats.org/officeDocument/2006/relationships/image" Target="../media/image46.png"/><Relationship Id="rId2" Type="http://schemas.openxmlformats.org/officeDocument/2006/relationships/image" Target="../media/image22.png"/><Relationship Id="rId16" Type="http://schemas.openxmlformats.org/officeDocument/2006/relationships/image" Target="../media/image70.emf"/><Relationship Id="rId20" Type="http://schemas.openxmlformats.org/officeDocument/2006/relationships/image" Target="../media/image72.emf"/><Relationship Id="rId29" Type="http://schemas.openxmlformats.org/officeDocument/2006/relationships/customXml" Target="../ink/ink30.xml"/><Relationship Id="rId1" Type="http://schemas.openxmlformats.org/officeDocument/2006/relationships/slideLayout" Target="../slideLayouts/slideLayout7.xml"/><Relationship Id="rId11" Type="http://schemas.openxmlformats.org/officeDocument/2006/relationships/customXml" Target="../ink/ink22.xml"/><Relationship Id="rId24" Type="http://schemas.openxmlformats.org/officeDocument/2006/relationships/image" Target="../media/image74.emf"/><Relationship Id="rId32" Type="http://schemas.openxmlformats.org/officeDocument/2006/relationships/image" Target="../media/image43.png"/><Relationship Id="rId37" Type="http://schemas.openxmlformats.org/officeDocument/2006/relationships/customXml" Target="../ink/ink34.xml"/><Relationship Id="rId5" Type="http://schemas.openxmlformats.org/officeDocument/2006/relationships/customXml" Target="../ink/ink21.xml"/><Relationship Id="rId15" Type="http://schemas.openxmlformats.org/officeDocument/2006/relationships/customXml" Target="../ink/ink23.xml"/><Relationship Id="rId23" Type="http://schemas.openxmlformats.org/officeDocument/2006/relationships/customXml" Target="../ink/ink27.xml"/><Relationship Id="rId28" Type="http://schemas.openxmlformats.org/officeDocument/2006/relationships/image" Target="../media/image76.emf"/><Relationship Id="rId36" Type="http://schemas.openxmlformats.org/officeDocument/2006/relationships/image" Target="../media/image45.png"/><Relationship Id="rId10" Type="http://schemas.openxmlformats.org/officeDocument/2006/relationships/image" Target="../media/image67.emf"/><Relationship Id="rId19" Type="http://schemas.openxmlformats.org/officeDocument/2006/relationships/customXml" Target="../ink/ink25.xml"/><Relationship Id="rId31" Type="http://schemas.openxmlformats.org/officeDocument/2006/relationships/customXml" Target="../ink/ink31.xml"/><Relationship Id="rId4" Type="http://schemas.openxmlformats.org/officeDocument/2006/relationships/image" Target="../media/image64.emf"/><Relationship Id="rId14" Type="http://schemas.openxmlformats.org/officeDocument/2006/relationships/image" Target="../media/image69.emf"/><Relationship Id="rId22" Type="http://schemas.openxmlformats.org/officeDocument/2006/relationships/image" Target="../media/image73.emf"/><Relationship Id="rId27" Type="http://schemas.openxmlformats.org/officeDocument/2006/relationships/customXml" Target="../ink/ink29.xml"/><Relationship Id="rId30" Type="http://schemas.openxmlformats.org/officeDocument/2006/relationships/image" Target="../media/image42.png"/><Relationship Id="rId35" Type="http://schemas.openxmlformats.org/officeDocument/2006/relationships/customXml" Target="../ink/ink3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customXml" Target="../ink/ink3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customXml" Target="../ink/ink36.xml"/><Relationship Id="rId4" Type="http://schemas.openxmlformats.org/officeDocument/2006/relationships/image" Target="../media/image7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8.emf"/><Relationship Id="rId3" Type="http://schemas.openxmlformats.org/officeDocument/2006/relationships/image" Target="../media/image3.png"/><Relationship Id="rId21" Type="http://schemas.openxmlformats.org/officeDocument/2006/relationships/image" Target="../media/image12.emf"/><Relationship Id="rId7" Type="http://schemas.openxmlformats.org/officeDocument/2006/relationships/image" Target="../media/image5.emf"/><Relationship Id="rId12" Type="http://schemas.openxmlformats.org/officeDocument/2006/relationships/customXml" Target="../ink/ink5.xml"/><Relationship Id="rId2" Type="http://schemas.openxmlformats.org/officeDocument/2006/relationships/image" Target="../media/image2.png"/><Relationship Id="rId16" Type="http://schemas.openxmlformats.org/officeDocument/2006/relationships/customXml" Target="../ink/ink7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7.emf"/><Relationship Id="rId24" Type="http://schemas.openxmlformats.org/officeDocument/2006/relationships/customXml" Target="../ink/ink9.xml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23" Type="http://schemas.openxmlformats.org/officeDocument/2006/relationships/image" Target="../media/image4.png"/><Relationship Id="rId28" Type="http://schemas.openxmlformats.org/officeDocument/2006/relationships/customXml" Target="../ink/ink10.xml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6.emf"/><Relationship Id="rId14" Type="http://schemas.openxmlformats.org/officeDocument/2006/relationships/customXml" Target="../ink/ink6.xml"/><Relationship Id="rId22" Type="http://schemas.openxmlformats.org/officeDocument/2006/relationships/customXml" Target="../ink/ink8.xml"/><Relationship Id="rId27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customXml" Target="../ink/ink11.xml"/><Relationship Id="rId4" Type="http://schemas.openxmlformats.org/officeDocument/2006/relationships/image" Target="../media/image9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customXml" Target="../ink/ink14.xml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customXml" Target="../ink/ink17.xml"/><Relationship Id="rId4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الليل والنهار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https://wordwall.net/ar/resource/14357615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78A062-6E43-4C72-979B-171CF3D11DBF}"/>
              </a:ext>
            </a:extLst>
          </p:cNvPr>
          <p:cNvSpPr/>
          <p:nvPr/>
        </p:nvSpPr>
        <p:spPr>
          <a:xfrm>
            <a:off x="2250830" y="52155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https://wordwall.net/ar/resource/27681307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7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334000" y="228600"/>
            <a:ext cx="2895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/>
              <a:t>نشاط 2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4D31E0F-738F-42C8-A1B6-78D332CAA325}"/>
                  </a:ext>
                </a:extLst>
              </p14:cNvPr>
              <p14:cNvContentPartPr/>
              <p14:nvPr/>
            </p14:nvContentPartPr>
            <p14:xfrm>
              <a:off x="5953520" y="6252080"/>
              <a:ext cx="632160" cy="51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4D31E0F-738F-42C8-A1B6-78D332CAA3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35520" y="6234440"/>
                <a:ext cx="667800" cy="874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55C4186B-C878-4661-B8F3-6F78F777EF4C}"/>
              </a:ext>
            </a:extLst>
          </p:cNvPr>
          <p:cNvSpPr/>
          <p:nvPr/>
        </p:nvSpPr>
        <p:spPr>
          <a:xfrm>
            <a:off x="838200" y="3429000"/>
            <a:ext cx="3733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وقت النهار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0510C6-CD2C-4882-8025-B80F60CE95DE}"/>
              </a:ext>
            </a:extLst>
          </p:cNvPr>
          <p:cNvSpPr/>
          <p:nvPr/>
        </p:nvSpPr>
        <p:spPr>
          <a:xfrm>
            <a:off x="838200" y="41910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وقت الليل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ECDC25-5A33-446C-AB54-1DC878469505}"/>
              </a:ext>
            </a:extLst>
          </p:cNvPr>
          <p:cNvSpPr/>
          <p:nvPr/>
        </p:nvSpPr>
        <p:spPr>
          <a:xfrm>
            <a:off x="838200" y="4800600"/>
            <a:ext cx="4495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لأن الشمس تكون في الجهة البعيدة عن المنطقة التي نسكن بها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E8C834-DDC8-41E0-AF47-B9352CA9BA82}"/>
              </a:ext>
            </a:extLst>
          </p:cNvPr>
          <p:cNvSpPr/>
          <p:nvPr/>
        </p:nvSpPr>
        <p:spPr>
          <a:xfrm>
            <a:off x="2514600" y="5486400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الليل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82EACB-3CED-4EFF-8E16-51085FFEFAA9}"/>
              </a:ext>
            </a:extLst>
          </p:cNvPr>
          <p:cNvSpPr/>
          <p:nvPr/>
        </p:nvSpPr>
        <p:spPr>
          <a:xfrm>
            <a:off x="609600" y="5334000"/>
            <a:ext cx="137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النهار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724400" y="762000"/>
            <a:ext cx="3733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/>
              <a:t>نشاط 3</a:t>
            </a:r>
            <a:endParaRPr lang="en-US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2395F8-FADF-40C0-82EF-8F076C55F5E8}"/>
              </a:ext>
            </a:extLst>
          </p:cNvPr>
          <p:cNvSpPr/>
          <p:nvPr/>
        </p:nvSpPr>
        <p:spPr>
          <a:xfrm>
            <a:off x="1524000" y="4572000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محور الارض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BF512F-02CD-49DA-84D0-D496CA966EEB}"/>
              </a:ext>
            </a:extLst>
          </p:cNvPr>
          <p:cNvSpPr/>
          <p:nvPr/>
        </p:nvSpPr>
        <p:spPr>
          <a:xfrm>
            <a:off x="533400" y="5562600"/>
            <a:ext cx="1143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دورة الارض اليومية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238" y="533400"/>
            <a:ext cx="8608162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458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1825" y="5246688"/>
              <a:ext cx="117475" cy="120650"/>
            </p14:xfrm>
          </p:contentPart>
        </mc:Choice>
        <mc:Fallback xmlns="">
          <p:pic>
            <p:nvPicPr>
              <p:cNvPr id="409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2958" y="5227713"/>
                <a:ext cx="154853" cy="158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96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8385" y="5378123"/>
              <a:ext cx="5400" cy="5400"/>
            </p14:xfrm>
          </p:contentPart>
        </mc:Choice>
        <mc:Fallback xmlns="">
          <p:pic>
            <p:nvPicPr>
              <p:cNvPr id="4096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9942" y="5014888"/>
                <a:ext cx="1085555" cy="829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096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3163" y="2855913"/>
              <a:ext cx="120650" cy="311150"/>
            </p14:xfrm>
          </p:contentPart>
        </mc:Choice>
        <mc:Fallback xmlns="">
          <p:pic>
            <p:nvPicPr>
              <p:cNvPr id="4096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94018" y="2836804"/>
                <a:ext cx="158579" cy="349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097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6025" y="2681288"/>
              <a:ext cx="96838" cy="173037"/>
            </p14:xfrm>
          </p:contentPart>
        </mc:Choice>
        <mc:Fallback xmlns="">
          <p:pic>
            <p:nvPicPr>
              <p:cNvPr id="4097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06361" y="2662222"/>
                <a:ext cx="135796" cy="210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097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4600" y="2624138"/>
              <a:ext cx="52388" cy="254000"/>
            </p14:xfrm>
          </p:contentPart>
        </mc:Choice>
        <mc:Fallback xmlns="">
          <p:pic>
            <p:nvPicPr>
              <p:cNvPr id="4097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25047" y="2605151"/>
                <a:ext cx="91126" cy="291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097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7113" y="2443163"/>
              <a:ext cx="252412" cy="315912"/>
            </p14:xfrm>
          </p:contentPart>
        </mc:Choice>
        <mc:Fallback xmlns="">
          <p:pic>
            <p:nvPicPr>
              <p:cNvPr id="4097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08137" y="2424093"/>
                <a:ext cx="290005" cy="353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097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0288" y="2309813"/>
              <a:ext cx="50800" cy="63500"/>
            </p14:xfrm>
          </p:contentPart>
        </mc:Choice>
        <mc:Fallback xmlns="">
          <p:pic>
            <p:nvPicPr>
              <p:cNvPr id="4097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10918" y="2291011"/>
                <a:ext cx="89174" cy="100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097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238" y="2620963"/>
              <a:ext cx="346075" cy="242887"/>
            </p14:xfrm>
          </p:contentPart>
        </mc:Choice>
        <mc:Fallback xmlns="">
          <p:pic>
            <p:nvPicPr>
              <p:cNvPr id="4097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1152" y="2601605"/>
                <a:ext cx="383888" cy="281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097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1863" y="2840038"/>
              <a:ext cx="79375" cy="76200"/>
            </p14:xfrm>
          </p:contentPart>
        </mc:Choice>
        <mc:Fallback xmlns="">
          <p:pic>
            <p:nvPicPr>
              <p:cNvPr id="4097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12827" y="2821166"/>
                <a:ext cx="117087" cy="113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097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800" y="2635250"/>
              <a:ext cx="15875" cy="17463"/>
            </p14:xfrm>
          </p:contentPart>
        </mc:Choice>
        <mc:Fallback xmlns="">
          <p:pic>
            <p:nvPicPr>
              <p:cNvPr id="4097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7103" y="2616739"/>
                <a:ext cx="52917" cy="54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F8275F9-5274-4E69-8013-BFF852FC26F0}"/>
                  </a:ext>
                </a:extLst>
              </p14:cNvPr>
              <p14:cNvContentPartPr/>
              <p14:nvPr/>
            </p14:nvContentPartPr>
            <p14:xfrm>
              <a:off x="3721276" y="6209312"/>
              <a:ext cx="43560" cy="147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F8275F9-5274-4E69-8013-BFF852FC26F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703636" y="6191312"/>
                <a:ext cx="7920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B78EB9F-119E-4735-BA54-5D65D06D5672}"/>
                  </a:ext>
                </a:extLst>
              </p14:cNvPr>
              <p14:cNvContentPartPr/>
              <p14:nvPr/>
            </p14:nvContentPartPr>
            <p14:xfrm>
              <a:off x="3215476" y="4077032"/>
              <a:ext cx="717480" cy="20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B78EB9F-119E-4735-BA54-5D65D06D567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197827" y="4059032"/>
                <a:ext cx="753138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5D6A2A4-A131-4433-80D7-E8594AC4E9A6}"/>
                  </a:ext>
                </a:extLst>
              </p14:cNvPr>
              <p14:cNvContentPartPr/>
              <p14:nvPr/>
            </p14:nvContentPartPr>
            <p14:xfrm>
              <a:off x="3044476" y="3705152"/>
              <a:ext cx="873360" cy="302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5D6A2A4-A131-4433-80D7-E8594AC4E9A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026483" y="3687152"/>
                <a:ext cx="908985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2CB2CD-B34C-4096-974D-0071CD972E1D}"/>
                  </a:ext>
                </a:extLst>
              </p14:cNvPr>
              <p14:cNvContentPartPr/>
              <p14:nvPr/>
            </p14:nvContentPartPr>
            <p14:xfrm>
              <a:off x="1637596" y="4709192"/>
              <a:ext cx="1654920" cy="827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2CB2CD-B34C-4096-974D-0071CD972E1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619956" y="4691192"/>
                <a:ext cx="1690560" cy="86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00C1259-F401-4EAE-9755-BE07362C7DF6}"/>
                  </a:ext>
                </a:extLst>
              </p14:cNvPr>
              <p14:cNvContentPartPr/>
              <p14:nvPr/>
            </p14:nvContentPartPr>
            <p14:xfrm>
              <a:off x="1153396" y="5264312"/>
              <a:ext cx="365400" cy="485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00C1259-F401-4EAE-9755-BE07362C7DF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35396" y="5246672"/>
                <a:ext cx="401040" cy="520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123"/>
            <a:ext cx="8839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813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0575" y="2428875"/>
              <a:ext cx="1485900" cy="1354138"/>
            </p14:xfrm>
          </p:contentPart>
        </mc:Choice>
        <mc:Fallback xmlns="">
          <p:pic>
            <p:nvPicPr>
              <p:cNvPr id="4813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1530" y="2409803"/>
                <a:ext cx="1523631" cy="1391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A27EF6C-3154-4499-B93A-17188D3FE572}"/>
                  </a:ext>
                </a:extLst>
              </p14:cNvPr>
              <p14:cNvContentPartPr/>
              <p14:nvPr/>
            </p14:nvContentPartPr>
            <p14:xfrm>
              <a:off x="221600" y="651560"/>
              <a:ext cx="7578360" cy="1975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A27EF6C-3154-4499-B93A-17188D3FE57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3960" y="633917"/>
                <a:ext cx="7614000" cy="201096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796AE9-6452-448D-831A-9C1547573D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1100" y="-1104900"/>
            <a:ext cx="6858000" cy="90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03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126E27-7EBA-4DA6-9A37-51777D48E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143999" cy="68474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D9DC8D-1E24-423F-A0F4-6FD327241C9C}"/>
              </a:ext>
            </a:extLst>
          </p:cNvPr>
          <p:cNvSpPr/>
          <p:nvPr/>
        </p:nvSpPr>
        <p:spPr>
          <a:xfrm>
            <a:off x="381000" y="5638800"/>
            <a:ext cx="80772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الدورة التي تتم فيها الأرض دورة كاملة حول محورها كل يوم                                     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8FC39B-C0DE-41C8-85F9-A1FD3FD03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915024"/>
            <a:ext cx="24193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72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3FED3D-FBD8-498B-B46C-3F2A57AA5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81"/>
            <a:ext cx="9067800" cy="67624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DA5CBA-0F72-4299-9ED4-991FFD15729C}"/>
              </a:ext>
            </a:extLst>
          </p:cNvPr>
          <p:cNvSpPr/>
          <p:nvPr/>
        </p:nvSpPr>
        <p:spPr>
          <a:xfrm>
            <a:off x="1600200" y="1676400"/>
            <a:ext cx="69342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حين يكون موقع الارض غير مواجها للشمس او في الحهة البعيدة للشمس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1C0CD7-B472-4DB3-95F1-964110FB3A2E}"/>
              </a:ext>
            </a:extLst>
          </p:cNvPr>
          <p:cNvSpPr/>
          <p:nvPr/>
        </p:nvSpPr>
        <p:spPr>
          <a:xfrm>
            <a:off x="1600200" y="3657600"/>
            <a:ext cx="5181600" cy="561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7=1×7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03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8D1F55-A271-4CBC-A59A-7C036D00A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18C4A8-8516-4C18-95E4-AE3BC9F60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43000"/>
            <a:ext cx="70104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1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40954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827" b="18609"/>
          <a:stretch>
            <a:fillRect/>
          </a:stretch>
        </p:blipFill>
        <p:spPr bwMode="auto">
          <a:xfrm>
            <a:off x="152400" y="2438400"/>
            <a:ext cx="8382000" cy="407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1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5438" y="1441450"/>
              <a:ext cx="528637" cy="44450"/>
            </p14:xfrm>
          </p:contentPart>
        </mc:Choice>
        <mc:Fallback xmlns="">
          <p:pic>
            <p:nvPicPr>
              <p:cNvPr id="41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6062" y="1432628"/>
                <a:ext cx="547388" cy="62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1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9888" y="2601913"/>
              <a:ext cx="96837" cy="80962"/>
            </p14:xfrm>
          </p:contentPart>
        </mc:Choice>
        <mc:Fallback xmlns="">
          <p:pic>
            <p:nvPicPr>
              <p:cNvPr id="411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0597" y="2592516"/>
                <a:ext cx="115418" cy="99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3400" y="6111875"/>
              <a:ext cx="41275" cy="93663"/>
            </p14:xfrm>
          </p:contentPart>
        </mc:Choice>
        <mc:Fallback xmlns="">
          <p:pic>
            <p:nvPicPr>
              <p:cNvPr id="41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94228" y="6102436"/>
                <a:ext cx="59619" cy="112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2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1788" y="4365625"/>
              <a:ext cx="46037" cy="63500"/>
            </p14:xfrm>
          </p:contentPart>
        </mc:Choice>
        <mc:Fallback xmlns="">
          <p:pic>
            <p:nvPicPr>
              <p:cNvPr id="412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62509" y="4356191"/>
                <a:ext cx="64595" cy="82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2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9675" y="1927225"/>
              <a:ext cx="128588" cy="146050"/>
            </p14:xfrm>
          </p:contentPart>
        </mc:Choice>
        <mc:Fallback xmlns="">
          <p:pic>
            <p:nvPicPr>
              <p:cNvPr id="412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40310" y="1917849"/>
                <a:ext cx="147318" cy="164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2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7613" y="4562475"/>
              <a:ext cx="6350" cy="3175"/>
            </p14:xfrm>
          </p:contentPart>
        </mc:Choice>
        <mc:Fallback xmlns="">
          <p:pic>
            <p:nvPicPr>
              <p:cNvPr id="412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47901" y="4554220"/>
                <a:ext cx="25774" cy="19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3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8600" y="4587875"/>
              <a:ext cx="9525" cy="3175"/>
            </p14:xfrm>
          </p:contentPart>
        </mc:Choice>
        <mc:Fallback xmlns="">
          <p:pic>
            <p:nvPicPr>
              <p:cNvPr id="413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58281" y="4581979"/>
                <a:ext cx="30163" cy="14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11D3401-0F47-45F4-B8FC-95188231E922}"/>
                  </a:ext>
                </a:extLst>
              </p14:cNvPr>
              <p14:cNvContentPartPr/>
              <p14:nvPr/>
            </p14:nvContentPartPr>
            <p14:xfrm>
              <a:off x="2965520" y="3971480"/>
              <a:ext cx="208800" cy="268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11D3401-0F47-45F4-B8FC-95188231E92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47520" y="3953840"/>
                <a:ext cx="24444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C8311B7-9A55-46DA-BF22-6880996922AD}"/>
                  </a:ext>
                </a:extLst>
              </p14:cNvPr>
              <p14:cNvContentPartPr/>
              <p14:nvPr/>
            </p14:nvContentPartPr>
            <p14:xfrm>
              <a:off x="1899200" y="4963640"/>
              <a:ext cx="630000" cy="955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C8311B7-9A55-46DA-BF22-6880996922A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81560" y="4946000"/>
                <a:ext cx="665640" cy="9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C50BEDC-2C53-4771-8A47-6BE4ECACBA16}"/>
                  </a:ext>
                </a:extLst>
              </p14:cNvPr>
              <p14:cNvContentPartPr/>
              <p14:nvPr/>
            </p14:nvContentPartPr>
            <p14:xfrm>
              <a:off x="2546840" y="4465760"/>
              <a:ext cx="289080" cy="345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C50BEDC-2C53-4771-8A47-6BE4ECACBA1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28840" y="4448120"/>
                <a:ext cx="324720" cy="380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93" t="36530" r="14054"/>
          <a:stretch>
            <a:fillRect/>
          </a:stretch>
        </p:blipFill>
        <p:spPr bwMode="auto">
          <a:xfrm>
            <a:off x="533400" y="3962400"/>
            <a:ext cx="78486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876800"/>
            <a:ext cx="8001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0"/>
            <a:ext cx="807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A6890E5-EC6D-4CF5-A4BB-A1B0A31EC3BF}"/>
                  </a:ext>
                </a:extLst>
              </p14:cNvPr>
              <p14:cNvContentPartPr/>
              <p14:nvPr/>
            </p14:nvContentPartPr>
            <p14:xfrm>
              <a:off x="1318880" y="3709620"/>
              <a:ext cx="6997680" cy="207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A6890E5-EC6D-4CF5-A4BB-A1B0A31EC3B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00879" y="3691949"/>
                <a:ext cx="7033322" cy="24270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962400"/>
            <a:ext cx="66103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914400"/>
            <a:ext cx="63912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4988" y="3341688"/>
              <a:ext cx="4762" cy="4762"/>
            </p14:xfrm>
          </p:contentPart>
        </mc:Choice>
        <mc:Fallback xmlns="">
          <p:pic>
            <p:nvPicPr>
              <p:cNvPr id="51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37250" y="3333434"/>
                <a:ext cx="20239" cy="2127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725"/>
            <a:ext cx="9144000" cy="634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7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9313" y="3806825"/>
              <a:ext cx="14287" cy="38100"/>
            </p14:xfrm>
          </p:contentPart>
        </mc:Choice>
        <mc:Fallback xmlns="">
          <p:pic>
            <p:nvPicPr>
              <p:cNvPr id="717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2884" y="3800416"/>
                <a:ext cx="26431" cy="50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8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9588" y="4051300"/>
              <a:ext cx="74612" cy="109538"/>
            </p14:xfrm>
          </p:contentPart>
        </mc:Choice>
        <mc:Fallback xmlns="">
          <p:pic>
            <p:nvPicPr>
              <p:cNvPr id="718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3069" y="4044878"/>
                <a:ext cx="86927" cy="121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8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90888" y="3770313"/>
              <a:ext cx="47625" cy="61912"/>
            </p14:xfrm>
          </p:contentPart>
        </mc:Choice>
        <mc:Fallback xmlns="">
          <p:pic>
            <p:nvPicPr>
              <p:cNvPr id="718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81061" y="3760899"/>
                <a:ext cx="67280" cy="8073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7619999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613" y="1400175"/>
              <a:ext cx="517525" cy="288925"/>
            </p14:xfrm>
          </p:contentPart>
        </mc:Choice>
        <mc:Fallback xmlns="">
          <p:pic>
            <p:nvPicPr>
              <p:cNvPr id="92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243" y="1390808"/>
                <a:ext cx="536265" cy="307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825" y="931863"/>
              <a:ext cx="1997075" cy="860425"/>
            </p14:xfrm>
          </p:contentPart>
        </mc:Choice>
        <mc:Fallback xmlns="">
          <p:pic>
            <p:nvPicPr>
              <p:cNvPr id="92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8466" y="922507"/>
                <a:ext cx="2015793" cy="87913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68F0AF-7EB7-4D26-8397-CE5E3A9491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4900" y="-1028700"/>
            <a:ext cx="6781800" cy="8991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F5DCD5-B8F3-41D1-9224-3E09E7090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8600"/>
            <a:ext cx="7086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1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81061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4C5520-2A5B-4BA3-BABF-39DF5D9173B2}"/>
              </a:ext>
            </a:extLst>
          </p:cNvPr>
          <p:cNvSpPr/>
          <p:nvPr/>
        </p:nvSpPr>
        <p:spPr>
          <a:xfrm>
            <a:off x="2209800" y="5600700"/>
            <a:ext cx="4953000" cy="118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تتحرك الارض حول محورها عكس عقارب الساعة من الغرب الى الشرق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7916" y="914400"/>
            <a:ext cx="930872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657600" y="0"/>
            <a:ext cx="510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/>
              <a:t>نشاط 1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239000" y="1219200"/>
            <a:ext cx="12954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FA462F6-4BD0-4C2B-BDFE-A1B09A132297}"/>
                  </a:ext>
                </a:extLst>
              </p14:cNvPr>
              <p14:cNvContentPartPr/>
              <p14:nvPr/>
            </p14:nvContentPartPr>
            <p14:xfrm>
              <a:off x="6557240" y="4863420"/>
              <a:ext cx="227160" cy="44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FA462F6-4BD0-4C2B-BDFE-A1B09A1322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39600" y="4845420"/>
                <a:ext cx="262800" cy="802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05AD2AB8-2FDE-4DDB-898A-7DAD77882F94}"/>
              </a:ext>
            </a:extLst>
          </p:cNvPr>
          <p:cNvSpPr/>
          <p:nvPr/>
        </p:nvSpPr>
        <p:spPr>
          <a:xfrm>
            <a:off x="3886200" y="5562600"/>
            <a:ext cx="37338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محور الأرض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3850</TotalTime>
  <Words>89</Words>
  <Application>Microsoft Office PowerPoint</Application>
  <PresentationFormat>On-screen Show (4:3)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Book Antiqua</vt:lpstr>
      <vt:lpstr>Calibri</vt:lpstr>
      <vt:lpstr>Lucida Sans</vt:lpstr>
      <vt:lpstr>Tahoma</vt:lpstr>
      <vt:lpstr>Times New Roman</vt:lpstr>
      <vt:lpstr>Wingdings</vt:lpstr>
      <vt:lpstr>Wingdings 2</vt:lpstr>
      <vt:lpstr>Wingdings 3</vt:lpstr>
      <vt:lpstr>Apex</vt:lpstr>
      <vt:lpstr>الليل والنهار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s.kakish</cp:lastModifiedBy>
  <cp:revision>25</cp:revision>
  <dcterms:created xsi:type="dcterms:W3CDTF">2021-01-27T20:10:47Z</dcterms:created>
  <dcterms:modified xsi:type="dcterms:W3CDTF">2023-03-31T17:26:03Z</dcterms:modified>
</cp:coreProperties>
</file>