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3:40.986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0 0 2720,'8'8'20,"1"-2"-26,-6-1-13,5 1 9,-5 0 1,4 0 0,-7-6 5,3 7 1,-3-7 4,8 6-1,-8-6-1,0 0-1,3 10 5,-3-10-2,0 12 0,0-12-30,0 9-45,0-9-54,0 16-49,0-16-203,-3 17-411,3-17 183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4:47.74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0 187,'2'11'177,"-1"-5"-18,-1-6-12,3 12-32,1-7-78,-4-5-95,0 0-70,2 23-137,-2-23 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31T17:13:0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6508 970 112 0 0,'-13'-24'4052'0'0,"-4"-7"1578"0"0,-22-12 173 0 0,39 43-5778 0 0,-28-17 3130 0 0,27 42-1489 0 0,175 364-36 0 0,-130-270-1221 0 0,-43-117-399 0 0,0 0 1 0 0,0 0-1 0 0,0 0 1 0 0,0 0-1 0 0,-1 0 0 0 0,1 0 1 0 0,-1 0-1 0 0,1 0 1 0 0,-1 1-1 0 0,1-1 0 0 0,-1 0 1 0 0,0 0-1 0 0,0 0 1 0 0,0 1-1 0 0,-1-1 0 0 0,1 0 1 0 0,0 0-1 0 0,-1 0 1 0 0,1 0-1 0 0,-1 0 0 0 0,0 1 1 0 0,0-1-1 0 0,0 0 1 0 0,0-1-1 0 0,0 1 0 0 0,0 0 1 0 0,0 0-1 0 0,-1 0 1 0 0,1-1-1 0 0,-1 1 0 0 0,1 0 1 0 0,-1-1-1 0 0,0 0 1 0 0,1 1-1 0 0,-1-1 0 0 0,0 0 1 0 0,0 0-1 0 0,0 0 1 0 0,0 0-1 0 0,0 0 0 0 0,0 0 1 0 0,0-1-1 0 0,0 1 1 0 0,-1-1-1 0 0,1 1 0 0 0,-2-1-10 0 0,-108 17 396 0 0,-189-24 242 0 0,149 4-144 0 0,144 1-375 0 0,0-1-1 0 0,1 0 1 0 0,0-1 0 0 0,-1 0 0 0 0,1 0 0 0 0,1 0 0 0 0,-1-1 0 0 0,0 0 0 0 0,1 0 0 0 0,0-1 0 0 0,1 1 0 0 0,-1-1 0 0 0,1-1-1 0 0,0 1 1 0 0,0-1 0 0 0,1 0 0 0 0,0 0 0 0 0,0 0 0 0 0,1 0 0 0 0,0-1 0 0 0,0 1 0 0 0,1-1 0 0 0,0 0 0 0 0,-1-6-119 0 0,-18-34 177 0 0,-117-250 195 0 0,-97-149-252 0 0,101 222 853 0 0,132 223-971 0 0,1-2-9 0 0,0 2 4 0 0,-2-2 3 0 0,55 117-33 0 0,78 131 87 0 0,30 131 27 0 0,-90-215-32 0 0,-25-3 23 0 0,-39-98 34 0 0,-31-44-70 0 0,-2-5-29 0 0,-1-2 1 0 0,0-1-1 0 0,0-1 1 0 0,-1-1-1 0 0,1-2 1 0 0,-29 0-8 0 0,7 1 9 0 0,-869 53-1586 0 0,908-57 1328 0 0,6 1-14 0 0,0 0-1 0 0,0 0 0 0 0,0 0 1 0 0,0-1-1 0 0,0 0 0 0 0,0 0 1 0 0,0-1-1 0 0,0 1 1 0 0,0-1-1 0 0,0 0 0 0 0,0 0 1 0 0,1-1-1 0 0,-1 0 1 0 0,0 1-1 0 0,1-2 0 0 0,-1 1 1 0 0,1 0-1 0 0,-3-3 264 0 0,52-47-13070 0 0,-12 29 7584 0 0</inkml:trace>
  <inkml:trace contextRef="#ctx0" brushRef="#br0" timeOffset="390.562">5070 577 492 0 0,'-51'-86'8395'0'0,"47"83"-7181"0"0,-4 6 2658 0 0,8 0-4048 0 0,16 89 2183 0 0,117 333 986 0 0,-83-264-2767 0 0,-26-93-2720 0 0,-7-19-1865 0 0,-11-33-245 0 0,1 1 350 0 0</inkml:trace>
  <inkml:trace contextRef="#ctx0" brushRef="#br0" timeOffset="785.489">5886 127 280 0 0,'20'-3'9133'0'0,"18"-5"-4420"0"0,117-28-3218 0 0,-92 21-195 0 0,178-42-2880 0 0,-234 54 1239 0 0,1-1-1040 0 0,-4 3-5140 0 0,-4 1 2527 0 0</inkml:trace>
  <inkml:trace contextRef="#ctx0" brushRef="#br0" timeOffset="2749.365">3656 1250 184 0 0,'0'0'1063'0'0,"-15"-25"4987"0"0,12 24-5896 0 0,0 1 0 0 0,0-1 0 0 0,-1 1 0 0 0,1 0 0 0 0,0 0 0 0 0,0 0 0 0 0,-1 0 0 0 0,1 1 0 0 0,0-1-1 0 0,0 1 1 0 0,-1 0 0 0 0,1 0 0 0 0,0 0 0 0 0,0 0 0 0 0,0 1 0 0 0,0-1 0 0 0,0 1 0 0 0,1-1 0 0 0,-1 1-1 0 0,0 0 1 0 0,1 1 0 0 0,-1-1 0 0 0,1 0 0 0 0,0 1 0 0 0,0-1 0 0 0,0 1 0 0 0,0-1 0 0 0,0 1 0 0 0,0 0 0 0 0,1 0-1 0 0,0 0 1 0 0,-1 0 0 0 0,1 0 0 0 0,0 0 0 0 0,0 0 0 0 0,0 3-154 0 0,-14 125 1236 0 0,16-123-1182 0 0,0 1 1 0 0,0 0-1 0 0,1 0 0 0 0,0-1 1 0 0,1 1-1 0 0,0-1 0 0 0,0 0 0 0 0,1 0 1 0 0,0 0-1 0 0,0 0 0 0 0,0 0 1 0 0,1-1-1 0 0,1 0 0 0 0,-1 0 1 0 0,1 0-1 0 0,0-1 0 0 0,1 0 1 0 0,0 0-1 0 0,-1-1 0 0 0,2 1 1 0 0,-1-2-1 0 0,1 1 0 0 0,-1-1 1 0 0,1 0-1 0 0,1 0 0 0 0,-1-1 1 0 0,0-1-1 0 0,1 1 0 0 0,-1-1 0 0 0,1 0 1 0 0,0-1-1 0 0,0 0-54 0 0,13 1 89 0 0,0 0 1 0 0,0-2-1 0 0,0-1 0 0 0,-1 0 1 0 0,1-1-1 0 0,0-2 1 0 0,-1 0-1 0 0,1-1 0 0 0,-1-2 1 0 0,0 0-1 0 0,-1-1 0 0 0,0-1 1 0 0,0 0-1 0 0,-1-2 0 0 0,0 0 1 0 0,-1-2-1 0 0,0 0 0 0 0,-1 0 1 0 0,-1-2-1 0 0,0 0 0 0 0,3-6-89 0 0,-13 9 73 0 0,-1-1 1 0 0,0 0-1 0 0,-1 0 0 0 0,-1 0 0 0 0,0-1 0 0 0,0 1 0 0 0,-2-1 0 0 0,1 1 1 0 0,-2-1-1 0 0,0 0 0 0 0,0 0 0 0 0,-2 1 0 0 0,0-1 0 0 0,0 1 0 0 0,-1-1 1 0 0,-1 1-1 0 0,0 0 0 0 0,0 0 0 0 0,-2 0 0 0 0,0 1 0 0 0,0 0 0 0 0,-1 0 0 0 0,0 0 1 0 0,-1 1-1 0 0,-1 0 0 0 0,0 0 0 0 0,0 1 0 0 0,-1 1 0 0 0,0-1 0 0 0,0 2 1 0 0,-1-1-1 0 0,0 1 0 0 0,-5-1-73 0 0,6 4 30 0 0,0 0 0 0 0,0 1 0 0 0,-1 0 0 0 0,0 0 0 0 0,0 1 0 0 0,0 1 0 0 0,0 0 1 0 0,0 0-1 0 0,0 1 0 0 0,-1 1 0 0 0,1 0 0 0 0,0 0 0 0 0,0 1 0 0 0,-1 1 0 0 0,1 0 0 0 0,0 0 0 0 0,0 1 0 0 0,1 1 0 0 0,-1-1 1 0 0,1 2-1 0 0,-1 0 0 0 0,1 0 0 0 0,-8 6-30 0 0,-6 3 47 0 0,1 2 0 0 0,0 1 0 0 0,1 1 1 0 0,1 0-1 0 0,1 2 0 0 0,1 0 0 0 0,0 2 0 0 0,2 0 1 0 0,-1 2-48 0 0,-209 303 385 0 0,223-320-362 0 0,0-1 0 0 0,-1 0 1 0 0,0 0-1 0 0,0-1 0 0 0,-1 1 0 0 0,0-1 0 0 0,0 0 1 0 0,0-1-1 0 0,0 1 0 0 0,-1-1 0 0 0,0-1 0 0 0,1 1 1 0 0,-1-1-1 0 0,-1 0 0 0 0,1-1 0 0 0,0 0 1 0 0,-1 0-1 0 0,1 0 0 0 0,-1-1 0 0 0,1 0 0 0 0,-1-1 1 0 0,0 0-1 0 0,1 0 0 0 0,-1 0 0 0 0,0-1 0 0 0,-4-1-23 0 0,-18-7 149 0 0,1-1 0 0 0,0-1 0 0 0,1-2 0 0 0,1 0 0 0 0,0-2 0 0 0,1-1 0 0 0,0-1 0 0 0,1-2 0 0 0,1 0 0 0 0,1-1 0 0 0,1-2 0 0 0,-16-20-149 0 0,-86-132 1690 0 0,105 150-1368 0 0,18 36-202 0 0,23 53-129 0 0,-17-50 33 0 0,70 241 111 0 0,-74-253-130 0 0,-1 1 0 0 0,0-1 0 0 0,0 0 0 0 0,0 0 0 0 0,0 1 0 0 0,-1-1 0 0 0,0 0 0 0 0,1 0 0 0 0,-1 1 0 0 0,0-1 0 0 0,0 0 0 0 0,-1 0 0 0 0,1 0 0 0 0,-1 0 0 0 0,1 0 0 0 0,-1-1 0 0 0,0 1 0 0 0,0 0 0 0 0,0-1 0 0 0,-1 1 0 0 0,1-1 0 0 0,-1 0 0 0 0,1 0 0 0 0,-1 0 1 0 0,0 0-1 0 0,1 0 0 0 0,-1-1 0 0 0,0 1 0 0 0,0-1 0 0 0,0 0 0 0 0,0 0 0 0 0,-1 0 0 0 0,1 0 0 0 0,0 0 0 0 0,0-1 0 0 0,-1 1 0 0 0,1-1 0 0 0,-2 0-5 0 0,-126-18 74 0 0,97 0 4 0 0,1-1 0 0 0,0-2-1 0 0,2-1 1 0 0,1-2-1 0 0,0-1 1 0 0,2-1-1 0 0,-18-22-77 0 0,-14-19 788 0 0,59 66-770 0 0,1 1-2 0 0,0 0-19 0 0,0 0-10 0 0,0 0 11 0 0,11 33 16 0 0,32 68 62 0 0,-41-98-71 0 0,-1 0 0 0 0,0 0 0 0 0,1 0 0 0 0,-1 0 0 0 0,-1 0 0 0 0,1 0 0 0 0,0 0 0 0 0,-1 1 0 0 0,0-1 0 0 0,1 0 0 0 0,-1 0 0 0 0,0 1 0 0 0,-1-1-1 0 0,1 0 1 0 0,-1 0 0 0 0,1 0 0 0 0,-1 0 0 0 0,0 1 0 0 0,0-1 0 0 0,0 0 0 0 0,-1 0 0 0 0,1-1 0 0 0,-1 1 0 0 0,0 0 0 0 0,1 0 0 0 0,-1-1 0 0 0,0 1 0 0 0,-1-1 0 0 0,1 0 0 0 0,0 1 0 0 0,-1-1-1 0 0,1 0 1 0 0,-1 0 0 0 0,0-1 0 0 0,0 1 0 0 0,1-1 0 0 0,-1 1 0 0 0,0-1 0 0 0,0 0 0 0 0,0 0 0 0 0,-1 0 0 0 0,1 0 0 0 0,0-1 0 0 0,0 1 0 0 0,0-1 0 0 0,-1 0 0 0 0,1 0 0 0 0,-3 0-5 0 0,-21-4 11 0 0,-1-1 1 0 0,1-1 0 0 0,1-1 0 0 0,-1-2 0 0 0,1 0 0 0 0,1-2 0 0 0,0-1 0 0 0,0-1 0 0 0,1-1-1 0 0,1-1 1 0 0,0-1 0 0 0,-3-5-12 0 0,-29-27 12 0 0,32 27-192 0 0,22 21 174 0 0,1 0-8 0 0,0 0 2 0 0,0 0 0 0 0,0 0 3 0 0,0 0-1 0 0,0 0 6 0 0,0 0 7 0 0,0 0 3 0 0,0 0-7 0 0,0 0 4 0 0,0 0 1 0 0,0 0-12 0 0,0 0 13 0 0,0 0-4 0 0,0 0 5 0 0,0 0 1 0 0,0 0-2 0 0,0 0 3 0 0,0 0-1 0 0,0 0 4 0 0,0 0 15 0 0,0 0-21 0 0,0 0-5 0 0,0 0-9 0 0,0 0 1 0 0,0 0 4 0 0,0 0-2 0 0,0 0-8 0 0,0 0-3 0 0,0 0-1 0 0,0 0 11 0 0,0 0 16 0 0,0 0-26 0 0,0 2-1 0 0,44 86-20 0 0,-15-42-36 0 0,-12-21 172 0 0,-1 0 1 0 0,-1 1-1 0 0,-1 1 1 0 0,-1 0-1 0 0,-2 1 0 0 0,-1 0 1 0 0,-1 1-1 0 0,2 14-98 0 0,-10-34 16 0 0,-1-1 0 0 0,0 1-1 0 0,-1-1 1 0 0,0 0 0 0 0,0 1 0 0 0,-1-1-1 0 0,0 0 1 0 0,-1 0 0 0 0,0 0 0 0 0,0 0 0 0 0,0-1-1 0 0,-1 1 1 0 0,0-1 0 0 0,-1 0 0 0 0,1 0-1 0 0,-2 0 1 0 0,1-1 0 0 0,-1 0 0 0 0,1 0 0 0 0,-2 0-1 0 0,1 0 1 0 0,-1-1 0 0 0,1 0 0 0 0,-1-1-1 0 0,-1 1-15 0 0,-192 94 99 0 0,144-83-88 0 0,0-3-1 0 0,0-2 1 0 0,-2-3-1 0 0,1-2 0 0 0,-1-3 1 0 0,1-2-1 0 0,-1-3 0 0 0,0-2 1 0 0,1-3-1 0 0,0-2 1 0 0,1-3-1 0 0,-6-3-10 0 0,-323-119 17 0 0,347 117-132 0 0,1-2 0 0 0,1-2 1 0 0,0-2-1 0 0,2 0 1 0 0,0-3-1 0 0,2-1 1 0 0,1-1-1 0 0,2-1 0 0 0,0-2 1 0 0,2-1-1 0 0,2-1 1 0 0,0-1-1 0 0,3-1 0 0 0,1-1 1 0 0,1-1-1 0 0,2-1 1 0 0,2-2 114 0 0,5 9-457 0 0,2 0 0 0 0,1-1 1 0 0,2 0-1 0 0,1 0 1 0 0,1-1-1 0 0,2 1 1 0 0,1-1-1 0 0,2 0 1 0 0,1 1-1 0 0,2-1 1 0 0,1 1-1 0 0,2-6 457 0 0,38-136-4816 0 0,3 50-1680 0 0,10 3 494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4:26.231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2 120 58,'0'0'139,"0"0"-1,0 0-4,0 0-4,0 0-13,0 0 9,0 0-3,0 0-1,16-3-7,-16 3-5,0 0-9,0 0 0,10 8 4,-10-8-3,3 8 0,0-2-7,-3 0-3,0 3-9,0 0-6,-2 2-4,2 6-2,-2-1-9,-2 8-4,2 0-6,-3 1-2,2 0-2,2 0 3,-3 0-12,2 0-5,-4-2-3,6-6-3,0 0 1,-2 0-2,3-3-4,0-5-3,4 1 0,0-4-1,-1-1 6,2-1 2,3-1 1,2-2 2,2-1 1,3-2 0,1 0-3,1-2-2,-1-1 1,1 0 1,-1-2-7,0 1 12,-2 0-15,3 2 2,-4-3-5,-1 2 0,-2 2-1,1-2-1,-1 1-3,-2 0-10,-1 0-17,-1-1-20,-2 5-10,-5 0-23,10-6-27,-6 4-33,-4 2-31,10-10-35,-8 1-22,3-1-178,-3-5-428,0 1 190</inkml:trace>
  <inkml:trace contextRef="#ctx0" brushRef="#br0" timeOffset="345">383 86 86,'0'0'160,"0"0"-14,0 0-13,0 0 2,0 0 1,0 0 8,0 0 5,0 0-14,0 0-2,-6 22-3,3-8-4,2 3-1,0 0-9,0 6-6,0 1-11,-1 3-9,0 0-4,2 3-8,0 1-4,2-3-7,-2 1-5,-2 0-5,4 0 12,1-1-6,-1 1-10,0-4-1,0 1-6,-1-4-3,0 1-5,0-6-9,-1-3-23,0 1-19,3-5-30,-1 0-34,-1-2-49,2-2-42,-1-1-39,1 0-184,-3-5-423,0 0 188</inkml:trace>
  <inkml:trace contextRef="#ctx0" brushRef="#br0" timeOffset="660">657 56 52,'0'0'162,"0"0"9,0 0-15,0 0-5,0 0-9,0 0-5,0 0-3,0 0-8,0 0-6,3 22-7,-6-13-7,1 4-10,0 0-8,-4 3-8,-1 1-5,-1-1-11,2 1-4,-1-2-3,-2 1-4,2-2-6,0 1-2,3-1-5,-3-3 3,3-1-2,1 0-3,0-5-5,0 1-1,2 0-10,1-6 2,-2 11 2,2-11-1,3 9-5,2-5 18,0-2 0,1 0 4,0 0-5,5-3 4,1 2-9,0-1 2,4 1-3,0-3-6,2-1 4,-2 1-5,2 0-4,1-1 0,-2 0-1,0 0-5,0-1 1,-4 0 1,0 1-7,-2 0-16,0-2-22,0 2-25,0-2-30,-2-1-31,1 2-31,-4-1-27,4-3-44,-7 3-156,3-3-405,-4 1 179</inkml:trace>
  <inkml:trace contextRef="#ctx0" brushRef="#br0" timeOffset="997">944 0 98,'0'0'186,"0"0"0,0 0 2,0 0-2,-14 23 0,13-12-2,-3 5-8,2 0-7,-4 6-5,3 0-14,-1 2-3,2 2-10,-1 2-10,1 0-5,-1 3-12,0 2 2,1 8-6,0 4 0,3-3-8,-1-2 4,0-7-11,-3-3 0,2 12-9,-1-12-4,0-1-10,1-1-4,1-2-10,-2-1-5,0-3-2,-1-6-14,1-2-25,2-2-34,-1-2-38,0 0-40,0-2-56,1-8-54,-1 16-77,-1-10-184,2-6-514,-3 11 228</inkml:trace>
  <inkml:trace contextRef="#ctx0" brushRef="#br0" timeOffset="3436">59 1203 7,'-10'2'137,"1"0"3,3-1 0,6-1 3,-12 2-10,7-1-6,5-1-3,0 0 0,0 0 2,0 0-5,-1-10-3,1 10-11,16-13-4,-2 4 1,5-3-3,5-2-2,3 1-3,2-2-6,2 0-3,16-3-3,-2 2-5,5-2 2,-4 2-8,3-1-7,0 4-2,0-2-7,1-1-1,-3 2-6,5 1 0,-4 1-1,-2 1-6,-12 2 0,-1 2-3,0 1-5,-3 2-2,-1-2-5,-4 4 7,-4 0-14,-4-1 0,0 1-4,-6 0 2,0 0-6,-3 2 1,-2 0-4,-6 0-4,10-3-9,-10 3-18,8 0-19,-8 0-29,0 0-32,0 0-37,0 0-37,0 0-31,-24 5-43,7-4-137,0 2-417,-9 0 184</inkml:trace>
  <inkml:trace contextRef="#ctx0" brushRef="#br0" timeOffset="3784">80 1337 19,'-7'3'211,"3"-2"-5,4-1-12,-11 3-16,11-3-7,0 0 1,0 0 1,0 0 7,0 0 2,28-11-7,-9 6-6,7-6-7,4 3 2,5-2-20,9-5-13,5 2-9,-1-1 7,1 1-16,-4-1-16,1 2-4,-1 0-7,-12 3-7,0-1-6,1 2-8,0-2-8,-3 2-10,-2-1-38,2 2-32,-5 0-38,-7 4-61,-2 1-66,3-1-58,-11 3-248,4 1-535,-2 1 237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4:17.054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688 6 1,'0'0'79,"-7"-3"-7,7 3-2,0 0-5,-8-4 3,8 4-7,-5-1-7,5 1-1,0 0-2,-20 3-6,10-1 5,1 2-3,-5-1-4,-2 0 0,1 1 5,-1 1-6,-2-1-5,-1 2-6,0-1 5,2 3 1,-3-4 8,-2 3-3,3-3-1,3 3-4,1-1-9,-2 1 15,1-1-18,1-1 3,-1 1-8,1-1 0,-1 2 1,0 3 2,-1-2-9,3 2 3,-1 0-4,1-1-1,-1 0 4,1 2-6,0-1 6,-1 0-3,2 1 10,-2 2-1,3-2 1,0 1 2,0-3 0,1 4 4,4-5 3,-2 4-11,0 0 2,1 2-1,0-2 1,1-1 2,-2 2 0,2 1-14,2-1-2,1-3 2,-2 1 4,3-1 1,1 1-1,-2 3 1,1-3-1,-1-1 1,3 0-2,0 0 0,0 0 2,0 1-4,1-1 1,0 2 2,0-4-11,1 2 7,0-1-2,-1 1 4,2-1-4,0 3-1,-1-4 0,2 1 4,-1 0-6,2 1 5,-2-1 0,2 1-2,0-2 2,0 1-6,-1-1 3,4 2-2,-2-4 0,1 2 3,0 0-3,2-2-3,-2 2-1,4 0 3,-2-1-2,1-1 0,0-1 0,2 1 1,-2 2 0,0-2 1,1 2-2,0-2-2,1 2 2,-2 0 0,1-2-1,4 3 8,-6-2-9,4-1 3,-3 1-6,2-1 4,-3 1-1,6 0 3,-5 0-2,3-3 2,-1 2-2,3-1 1,-3-1-3,-1 0 3,1-1-2,2-2 2,3 2-4,-5-1 4,4 0-3,0 0 3,2-2 1,-1 1-2,1 1 1,-5-1 4,0 0-9,2 1 1,-4-1 2,6 1-2,1-1 2,-5 1 2,4-1-3,-4 0 2,1 0-3,2-1 2,1 1-2,-3-1-1,4 0 5,-1-1 0,-4 1-3,6-4 4,-1 2-2,2-1-5,-1-2 5,0 1 0,2 0-2,-4 0 2,4-1 1,3-1 0,-4 1 0,0-1-2,-1 2 0,-1-3 2,2 4 0,1-1-4,-1 0 2,0 1 4,0 0 1,-7 0-4,4 3-1,0-1 1,-4-1 1,4 4 1,-4-4 1,0 4-5,4-4-1,-4 2-1,0 0 7,2-1-2,-2 1 0,4 1-1,-2-1-3,0-1 5,-2-1-4,3 1-5,3 1 8,-1-1-1,1 0 0,-2 0-1,3-1 1,-2 0-3,3-1 3,-2 0-3,0-1 3,1 0-1,7-1 1,-3-2 2,-3 3 2,6-4 8,-4 1-2,4-5 3,-2 2 2,0 1-1,1-2 1,-2 1 2,-5 3-2,7-2-2,-11 5-3,0-2-1,-2 4-4,-5-1 2,3 0-3,-1 1-1,-9 2 0,11-4 4,-11 4-5,12-3 3,-12 3-3,7-2-2,-7 2 3,0 0-2,10-2-10,-10 2-9,0 0-14,0 0-15,0 0-43,0 0-35,11-1-36,-11 1-202,0 0-391,0 0 173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4:08.112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9145 329 112,'7'1'170,"-7"-1"1,0 0-8,0 0-9,0 0-1,7-3-5,-7 3 0,0 0-2,0 0 15,6-3-7,-6 3-2,0 0-5,0 0-2,1-7-8,-1 7-2,0 0-9,0 0-3,0 0-3,0 0-2,0 0-13,-9-9 0,9 9-7,-5-4-5,5 4 1,-9-4 5,5 2-10,4 2 1,-7-5-3,1 3-10,-1-1-3,1 1-3,6 2-2,-15-6 3,7 1-4,-2 1 1,-2 0-18,-2 0 20,-1 1 1,-2-1 6,-2 1-4,-6 1 2,6 0 0,-8 0-3,1-2-1,-1 3-2,0 1-3,1-2-3,2 0-6,-2 0 2,1-2-3,5 2 1,1-1 5,1-2-8,-1 2-6,4 1-4,-3-2 1,-1 1 3,2-2 3,1 0-4,0 1-6,-3-1-2,1 0-2,2 2-4,1 1-3,-1-2-2,0 0-3,0 0 0,0 2-5,0-1-1,0 0-2,-2-1-4,0 1-1,0 0-1,2 1 2,-1-3-1,2 1-3,-4 4-3,4-3-1,-1-1 2,0 1-3,0 0 0,1 0 2,-4 1-1,4 0-4,-1-2 4,1 4-3,-4-3 1,3 1-2,-1 1 2,1 0-1,-3 0-2,3 0 0,-1 1 4,0-2-1,-2 2 0,4-1-2,-1-1-5,-3-1 7,1 0 1,2 2-3,-3-1 2,1 0-1,0 0 2,0-2-5,-1-2 0,0 1 2,-1 1 3,-4-3-3,7 2 2,-3 1-4,-3-3-1,3 4 2,1 0 0,-4-1-1,4 1-1,-2 1 2,3 0 2,-2-1-6,0 2 4,2-1-2,-3-1 2,-4 0-4,7 3-5,1 0 8,-3 0 3,3-1-1,-1 0-2,6-2 0,-5 2 0,1-1 2,0 1-4,1-1 3,2-1 1,2 3-4,-2 0 2,-3-2 1,6 2 0,-4-1-1,3-1 0,2 1-1,-3 0-1,0 0 1,2 0-1,-1-2 2,2 4-2,-3-2-2,2 1 2,-1 0-4,-1 1 3,2-1-2,3 0 0,-3 0-5,10 0-1,-15 0 0,9 2 0,6-2-2,-14 2 0,5-1 2,-2 1-3,0-1 2,3 1-4,-1 1 2,1-2-3,0 2-3,-1-1 4,-1 1-7,0-1 2,0 2-1,0-2-1,0 1 4,0-2 0,1 2-4,0-1 5,0 0 2,1 0 2,-1 0-11,3 0 9,6-2-1,-13 1 4,6 0 0,2 0-8,-2 0 9,7-1-3,-17 3-5,11-1 5,-4 0-1,-1 0-1,2-2 3,3 2-5,-5 0 2,-1 0 2,2-1-2,-2 0 4,-1 1 0,0 0 0,-3 0-2,1 1 0,3-1-2,-1 1 2,1 0-1,-1-2 2,-2 2-1,3-2 4,-4 2 5,3-2-12,-4 1 3,6 0-2,-1-1 8,-5 0-7,3 0-2,-3-1-10,4 1 9,-5 0 2,3 0-3,1 1-3,2-1 15,0 1-6,0-2-4,0 0 5,-5 1 0,6-1-4,11 0 5,-23-3-2,11 3-11,2 2 7,-2-4 13,12 2-1,-20-1-2,8 1-12,2-2 20,-2 2-8,1 2-3,-2-1 2,2 1-2,-3-1 5,0-1-7,1 2-2,-3-1 1,5 1 5,-5 0-5,1-2 0,1 1 3,-1 1-2,0-1 3,4 1-1,0-2 2,-6 3 3,1-3-3,2 1 0,-1-2 2,3 2 2,-1 1-10,3-1 6,-4 0-3,1 0 6,-3-1-7,5 1-4,-6-1 4,5 2 5,2-2-3,-2 1-2,2-2 1,-2 1 3,1 0-2,-1 0 1,2 0 5,0 0 3,-1-1-1,-2 1-5,3-2 0,-1 1 6,-1-1 3,0 0-2,0 2-6,-1-1 0,-2-1 2,3 1 1,-1-1 5,-3 0-11,-2 2 4,4 0 4,-4-2-4,5 1 3,-3 0-1,4 1-2,0 0 4,1-1-9,0 0 1,1 1 3,-3-1 2,4 0 2,-2 1 0,0-1-2,2 1 21,-1-3-18,0 2-4,-2 2-8,3-1 11,-3-1-9,0 1 0,-1 0-4,-3 1 6,2 1-8,1-1 4,-2-1 9,-3 0-11,5 2 6,-3-3-4,2 2-5,0 0 1,-2 1-1,4-1-1,-1-2 0,1 3 6,-5-2-2,6 0 5,0-1-1,-2 1 3,2-2 3,0 3 1,0-3 0,-1 1 1,3 0-5,-1 1 4,-1-4 2,1 3 2,1-2-3,-1 1 13,-1 1-11,2-1-10,-2 1 6,-1 1 5,3-1 0,-1 2-3,-2-2 4,2 0-1,10 1-6,-19-3-1,7 1 9,1 1-6,0-1 0,-5-1 2,6 3-1,1-2 5,-3 1-6,3 1 1,-2-1 1,0 1-3,2-2 5,-4 2-1,2-1 5,0 0-3,-2-1-4,1 2 3,0 0 0,1-1-3,-2 1 4,0-1-6,1-1 9,-3 2-2,1 0-3,-2 0 0,5 0 0,-7 0 0,3-2-3,-3 4 6,7-2-1,-5 2 5,1-4-6,-2 2 8,2 0-14,-1-2 1,1 2-3,2-1-3,-3 1-2,1 1-2,1 1-4,1-2 10,0 0-3,-2 0-1,2 0 5,0 0-4,-4 2 4,1 0-2,3 1 1,1-1 2,-4 1 5,3-1-15,-4-2-4,2 0 1,-3 2 0,3-1 3,-2 4-1,2-4 4,-1 1-1,-2 0 4,3-1 0,-2 2-1,5-3 9,-4 3-7,4-1 1,-1-1 1,1 3 3,-4-3-6,2 1 5,3-1-2,-3 0 3,4 0 1,-4 0 0,2 0-1,-1-1 3,2 1-3,-1 0 3,3-2-2,-4 2 1,2 1-2,-1-2 1,1 0 0,-1 0 2,2 0 0,-3 0 0,2 0-2,0 1 3,-1-1-3,1 2 1,-1-2 2,2 0 3,-3 0-6,2 0 2,-3 0 0,3 0 1,-3 0-1,0 0 0,2-2 1,-2 2 1,0-1-3,0 1 3,-1 0 0,4 0 1,-3 0 2,2 0-1,0 1-2,1-2 0,-6 4-1,1-5 0,4 5-1,-4-3 0,0 0 3,4 0-3,-1 2-2,-2-2 5,-1 0-4,3 1 3,-6-1-2,7 0 0,-4-1 2,-1-1 2,1 2-2,0 2-1,3-2 4,-5-2 2,10 2-1,-6 0-3,2-1 0,-3-2-2,2 3 1,1-2-1,-1 1 3,2 1 0,-1-1-3,2-1 1,-2 1 4,2 1 0,-2 0-3,-4-1-2,4-1 1,-1 2-1,0 0 4,-2-1 1,-2 2-3,1-2-4,-2 2 2,2-2 2,-1-1 1,0 3 0,-1-1-3,0 0 3,0 2-3,2-3-1,-4 3 7,-4-1-6,4-1 3,0 1 2,2 0-5,0-2 2,0 2-2,-1-2 2,0 3 3,0 0 0,0-1-5,3 1 1,-4-2 0,2 0 1,0 0-2,-1 3 1,2-3-1,-4 1 2,2 1-1,-6-1 2,8 1 7,-4-2-8,2 1 5,-4 0-4,-3 0-4,0 0 5,7-1-4,-7 2 2,1 1-1,-3 0-1,2-3 2,2 3 1,-4-3-1,2 4 0,-2-2-1,0-1 0,0 0 0,0 0 0,2 1-1,-2 0 4,-1-2-1,1 1 2,2-2-1,-2 1-2,2-2 2,-2 4-2,3-4 4,-1 2-2,-2-1 1,2 0 0,8 0 0,-10 0-4,0 0-1,2 2 2,-2-2 0,0 1 2,2 0-4,-2-2 6,0 0 0,-2 2-4,2-2 0,0 2 6,-3 0-6,2 0-1,1-1 4,-2-1-2,2 1-2,0 4 4,-4-2-2,4-1-2,-1 0 2,1 0-1,-1 0 2,-2 0 4,3 2-4,0-1-1,0 0 0,2 3 0,-2-5 0,-2 1-1,2-3 1,0 3 2,0-2-5,0-1 2,-2 0 0,0 1 0,-2 2 1,0-4 2,-1 2-1,0-1-4,-1 1 4,1-1 1,2 0 5,-3 0-7,3 3 4,-2-3 1,1 0 0,-2 1-3,1-1 0,3 0 2,1 2-3,1-3 3,-2 2-4,6 1 2,-1 0 2,6 0-3,1-1-14,6 0-14,1-1-20,2 2-35,1-3-51,3 1-65,5 3-54,-1-7-227,1 7-516,0 0 228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4:11.132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8975 682 51,'-10'3'140,"-1"-2"-11,0 1 2,-5 0-13,1 1-2,-2 0-5,1 0-10,-4 0 4,3-1-4,1-1-5,-2 1-5,-2-2-10,-6-2 0,9 3-7,-4 0 1,2 1-7,-9-5-10,3 3 0,-1 1 1,7-2 0,-6 1-3,6 1 4,-4-3 11,4 2-3,2-1 1,1 2-7,-2-1-3,0-1-5,-1 1-4,-5 0-5,-1-2-3,-4 1-5,2 1-6,-3-1-3,-2 3 0,2-3 0,-1 1-2,0 0-1,0 1-2,3-1 2,-3 2-5,0-2-1,1 2-4,-1-2 4,0 1 0,-1 1-3,3 2-3,-4-4 1,3 0 0,1 3-4,0-3-2,-2 4 5,0-2-7,2-1 1,0 0-4,-1 0 2,2-3-1,2 3 2,-5-2-1,1-2 1,3 1-4,0 0 2,0 2-1,1 0-2,-5-3-2,2 0 2,3 2-1,-2 1 2,1-3 0,1 1-1,-2 1 1,3 0-2,-4 1-1,-1-3 2,5 3 0,-5-3 0,4 2-3,-4-1 4,4 2-2,-2 2-1,1-2 1,-1 1 3,2-2-3,-3 2-1,1-1 1,-1 0 0,-1 0 0,2 0 1,-3 0-2,1 0 4,2-1-1,0 1 0,0 0-3,-3 0-2,4 1 1,-3-2 2,3 2-1,-2-1 0,1-1-1,2 1 2,-1 1-1,0-2 2,2 1-4,5-2 3,-5 2 0,-1-3 3,7 3-3,-8 0 3,2-2-5,2 1 4,1 0-5,4 0 3,-6-1 2,2 2-3,4-1 0,-7-1 1,3 1 2,-1 0-3,3-1 2,1-1-2,-6 0 0,4 2 0,-3-1 2,5 0 2,-1 0-3,0 2 0,-4-2-4,3 0 3,0 1 0,-3-2 1,-5 2 0,10 0 1,-2 1-2,2 0 1,-6 1-4,1-1 3,-2 0 2,7 0 1,2 1 0,-4-1-2,-4 0 0,6 1 0,-1-2 0,-5 1 3,7 1-4,-1 1 2,-1-1-2,1-1 3,-7 0-4,4 0 2,-2 0 1,0 2-1,4-2 0,-7 2 0,1-1 1,1 1 0,-1 0-2,0 0 4,8-1-2,-9 0-3,2-1 2,0 1-3,-1 1 1,7-2 0,-11-2 1,10 2 2,-8 0 0,4 2-1,-1-2 1,6 0-1,-2 0 0,-3 3 4,6-5-6,-9 2 5,9-1-4,-8-1 0,0 1 1,1 0 0,7 2 1,-3-2-3,3 1 5,-7 1 0,5-2-3,2 0 0,-2 0-1,0 1 2,-4-2-4,-2 1 3,6 0 0,3 0-1,-3 1 0,-4 0 5,5 0-7,0-1 7,-1 1-6,1 0 1,-6-1 2,7 0 1,-1-1-4,1 4 1,-1-4 1,2 4 0,-2-2-3,-6-2 4,8 1 0,-3 2 0,3-2-1,0 2 0,0-1-1,0 2-1,1-4 2,-2 2 0,3 0-3,-3 2 4,7-2-2,-5 0 2,0-2 0,3 4 0,1-2 0,-3 0 1,-1 0-2,3 1 1,-3 0-2,-1 0 2,3-1-3,-3 1 3,7-1 1,-4 0-4,-2 1 2,2 0-2,0-1 1,-2 0-2,0 1 2,0 0 0,-1 2 2,0-2 0,1 1-1,-1 2 0,-2-2-2,4-1 0,-2 2 2,2-1 3,0-1-2,-1 1-2,0 0 4,0-1-6,1 2 2,2-3 1,-2 3 3,2-2-1,-2 0-2,-3 1 0,3-1-2,-1 1 2,0 1-1,-2 0 1,3-2-4,-2 2 3,3-3 2,-2 3-2,0 0-2,-1-1 6,3-1-4,-1 1 0,-1 1 0,0-3 0,0 0 0,1 3 0,-2-3 0,2 0 2,-2 0-2,1 0 1,0 0-16,-2 2-1,2-1 3,0-1 1,-2 1-1,2 0 8,-1 0-6,-3-1 12,4 0-3,0 1-5,-1-2-2,1 1 3,-1 1-1,2-1 2,-1 1 1,3-2 0,2 0-1,-3 1 1,1-1 0,1 1 5,-2 0-1,5 0-1,-6 0 4,5 0-6,-2 0 3,2-1-2,-4 0-1,4 0 4,-4-1-3,-2 1 3,4 1 0,-4-2-2,4 2 2,-4 0 0,0 0-5,-2 0 9,0 0-5,0-1 4,0 2-5,-1-1 3,1 2-5,-1-1 4,0-1 1,0 2-4,1 1 1,-4-2 1,2-1 3,3 2 2,-4-2-4,3 0 0,-2 1-2,-6 1 3,8 0-6,-2-2 6,0 0-4,-4 1 6,6-2-1,-4 1 0,-3 0-2,0 0-1,-2 0 0,10-2 1,-11 2-1,2 0 1,1 2 0,-2-2 3,2 0-1,-1 3-1,3-3 5,-3 0-6,-2 0-2,2 1 3,-2-1-3,4 0 4,-2 3-5,8-4 2,-8 2 0,5-1 2,0 0-2,4 0-3,-4 0 5,2 0-1,-4-1 0,-3 1 3,7 0-3,0-2-1,-2 2 2,3-1 0,-6-1-1,5 1 0,0-1 0,-2 1 0,2-1 0,-2 0 1,2 0-1,1 0 0,-1 0 0,0-1-1,-2 0 1,4 1 3,-1 0-1,-1-2-1,2 1-2,1 0 3,-2 0-2,3 2 1,2-2-1,-2 1-1,-2-2 2,3 2 10,2 0-12,-2-1 1,-2 0 0,0-1 1,4 2-3,-4 0-1,0 0 1,4 0 0,0-1 3,-4-2-1,-1 3-2,2 0 4,-1 0-4,0 1 2,-2-3-1,0 4 4,0-1-2,2-2-3,-3 2 0,0-1 4,1 2 6,-2-2-2,2 2-8,-3-1 2,2 0-1,-3-1 3,4 2-4,-3 0 1,4 0 2,-1-1 0,-4-1-2,6 1 1,-6-2-1,6 0 2,-2 1-3,-1 0 4,2 0-4,-1 2 1,-1-1-1,0 1 4,3-1-4,-5-2 1,4 3 2,-2-3 1,2 1-2,4 1 8,3 1-10,-2-2 4,1 2-1,1-2-1,1 0 3,3 1-4,6 1 2,-13-2 2,6 0-3,7 2 5,-7-3-2,7 3 2,-7-3-2,7 3 1,-6-3 1,6 3 2,0 0 1,0 0 8,0 0-6,-12-1 0,12 1 4,0 0-6,-3-4 0,3 4 1,0 0 2,0 0 0,0 0 1,0 0-4,-5-6 1,5 6-2,0 0 0,0 0 1,0 0-2,0 0-3,0 0 2,0 0 0,0 0-2,0 0-1,0 0-1,0 0 3,0 0-1,0 0 2,0 0-3,0 0-1,-3-6-1,3 6 5,0 0-3,0 0 1,1-9-2,-1 9-3,0 0 3,4-12 1,-1 7 1,-3 5-3,1-10-1,-1 10 3,1-12-3,-1 6 10,1-1-8,0-2 7,1 4 1,-2 5-4,3-12-4,-3 5-1,0 1-1,0 6 3,3-11 0,-3 11-3,-3-12 2,6 5 2,-6-1 1,3 8 2,-2-13-6,1 7 3,1-3 0,-2 1-4,1-1 2,0 0 2,0-2-1,0 0-1,-2 0 7,1 0-1,2 0 0,-2 1-7,1-1-3,0 0 3,0 2-1,-1-2 2,0-1-3,-1 2 2,-1-1 0,3 2 1,0-2 0,-1 2-2,-1-1-3,0 2 1,3-2 3,-2 1 0,0 0 0,1 2-2,-1 0-2,1-1 1,0 0 4,1 8-6,-3-10 8,3 10-4,-4-10 1,4 10 0,0-7 0,0 7 1,-1-7-3,1 7 5,0 0 5,0-10-4,0 10 3,0 0-5,-3-7-6,3 7 6,0 0 5,0-7-8,0 7 2,0 0 0,0 0-1,-1-11 2,1 11-1,0 0-2,0-8 1,0 8 2,0 0-4,0-11 5,0 11-1,0-7 0,0 7-4,-1-7 2,1 7 0,0-9-1,0 9 0,0 0 4,0-10-1,0 10-3,0 0 2,0-11-1,0 11 2,-1-6 2,1 6-15,0 0-19,-3-7-35,3 7-49,0 0-73,0 0-79,0 0-159,0 0-459,0 0 204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6:11.36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94 103 105,'-3'-11'151,"-2"0"5,3 3 0,2 8-6,-3-15-10,3 7-16,0 8-12,5-11-10,-1 4-9,0-1-13,3 3-7,2 1-2,4 0-8,1 0 1,6 0-4,3 4-6,-3 0-6,3 0-2,0 4-5,-2 1-6,1 2-2,-2 7 3,-6-1-5,3 2-1,-5 3 2,-2 3 2,-7 3-1,-5 8-2,1-1 4,-8 3 6,-2-2 3,-2 2 2,-1 2 0,-2-2-4,-1 1-3,4-2-2,1 4-1,1-2-4,0-4-1,3-2 0,1 1-7,4-8 3,0 0-5,5 0-1,-2 1-3,4-3-2,-1-2 13,3 3-1,4-4-3,-3 1-3,-1-5-4,5 3 3,1 1-7,2-3 1,-4-4-2,1 4 0,-1-4-2,2 5 1,-4-2-4,0 1 4,-1-1-4,0-1 0,-1 6-2,-1-4 6,-2 1-7,4 2 5,-5 2-3,-2 0 8,-2 0 1,1-4 2,-2 7 9,3 1 6,-3-2-4,2 0 1,1-3-4,0-4-4,-3 3-4,4-6 0,-1 2-1,3-1 0,-1-1-1,2 2-3,2-2-2,1-1 3,3 0-2,-7-3-1,7-1-7,-2 2 6,2-3-4,-1 1 2,-3 0-5,-1-1-1,0-1 0,0 2 6,0 1-4,-1 0-3,-4-7 4,3 17-2,-9-5 0,2-1 5,-3 0-8,-1 0 6,-3 5-4,0-5 2,-1-1 0,1 1 6,1 0 12,-5 0 12,-3 0-3,6-4 3,-1 2 1,2-1 5,-2-2 5,0-1-7,2-1-1,-2 3 9,-3-3-2,3-2-17,2 0 29,-2-2-5,-3-2-3,2 0-16,0 1-5,-2-3-8,3-2-31,-1 1-27,2-4-42,-2 2-45,-2 2-51,-1-5-76,1 4-77,-2-1-200,-7 5-572,4 2 254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5:59.17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821 171 29,'0'0'151,"0"0"7,0 0 13,0 0 8,10 2 8,-10-2 1,0 0 4,0 0-4,0 0-9,0 0-9,0 0-11,0 0-10,0 0-12,-22-17-9,15 13-19,-7-5-9,0 6-6,-2-3-9,0 5-6,-8-5-11,2 2-6,-3-1-6,3 1 0,-2 4-12,-2 0-3,0 0-2,2 0-7,-9 4-2,7 0 10,2 3-13,-3-2-7,-5 8 0,4 2 1,0 1-3,0 0-1,1 6-4,2 0 1,4 0-3,1 4 2,-3 0-2,3 3 1,-2 1 7,8 2 0,-2-1-1,2 1 10,0 3-8,-2-1 7,2 1 1,5 2-1,-4-1 4,2 4-6,1 0 8,3 14 5,-2-13-1,2 2 10,0 12-11,4-13-2,3 14 1,0-2 0,0 1 2,1-14-1,2 1 0,3 0-1,-2-3-3,3 3 3,1-2 2,-3 0 8,7-1-14,-2 1 1,1 0 3,-2-2-10,5-3 7,0 0-2,2 3 5,-2-2-3,6 1 6,-7-2-4,10 1 0,-1-2-5,2-5 2,0 5-3,1-4-12,0-2 9,5 2-2,-2-1-2,2-3-9,3-1 1,4-1 6,-3-3 0,2 1-5,1-1 1,0-3 0,1 1-2,-3-4 7,0 0-1,-4 2 4,6-4-3,2 0 0,-5-2 2,-1-5 3,4 3 1,-1-3 13,0-2-6,0-2-4,0-4 2,1-2-3,-3 0-4,5-1 1,-5-1 0,2-3 2,-2 1-5,3-3 2,1-2 4,-4 0-3,3 2-2,-5-3-2,5 0-2,-7-2 2,0 0 3,3 0 3,-2 0-1,-1-4-1,-1 3 3,2-3-3,-5-4 1,1-2-1,-2-1 1,-5-2-4,0 0 1,3-4 1,1-2 1,-4 2-2,-1-5 2,1 0-2,-5 0-1,1 0 0,-3 2 0,-3-2-5,4-2-1,-4 2-2,3-2 1,3-13-1,-5 12 5,-3 0-9,3-14-1,-7 2 1,-2 11 1,-2-14-3,-2 1-1,1-4 1,-8-5-1,-4 7-1,-5-1 3,2 5-4,3 11-1,-4 2 4,-12-12-1,1 5 2,3 9-1,-9-8 1,8 12-1,-4-1 1,5 0-1,-15-8 7,9 13-10,-9-12 1,-1 1 1,9 11-3,-1 1-3,-15-11 3,3 1-1,10 14-5,-5 2 4,-13-6-2,0 4-4,7 8-10,2 3-8,-16 3-13,-2 3-13,-4 8-20,-1 5-21,-5-1-25,-2 4-20,0 10-26,-1-3-29,-29 13-19,32-6-27,3-4-37,-4 5-42,5-2-33,-2 5-338,8-2-742,-1-1 329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6:44.60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3434 1772 14,'0'0'119,"0"0"-5,13-2 4,-13 2-13,0 0 3,13 0-5,-13 0-2,0 0-1,0 0 0,10 0-2,-10 0-1,0 0-2,0 0 0,0 0-5,0 0 6,0 0-1,0 0-1,0 0 1,0 0-2,0 0 0,0 0 15,0 0-2,0 0-1,0 0-1,0 0-8,0 0-12,0 0-6,0 0-6,0 0-8,0 0-7,-33 4-4,18-3-2,0-1-3,-1 1 0,-4 1-6,-3 1 0,7-2-3,-7 0 4,1-1-10,-3 2-1,1-2-2,0 0-1,-2 2 2,0-2 3,0 2 8,-5-4-7,4 2-4,-8 0-1,0 0 0,-3 0-1,3 0-3,0 0-1,1 0 4,0 0-4,-5 0 2,2-2-1,-3 2 1,0-2-4,1 0 3,3 3-4,-2-2 3,2-1 1,-4 2 3,7 0-11,-6-1-3,3-1 5,-2 2-2,-1-1-2,-2 0 0,2-1 2,-1-2-5,1 1 7,-2 1-8,2 1 8,3-2-16,1 1 30,-4-2-9,0 1-7,6-3 0,-4 2 4,1 2 1,-4-2 1,5 2-7,-1-3 12,0 3-10,0-1-7,0-2 2,-4 5-1,5 0-6,-3 0 9,3-1-6,-4 4-2,-2-1 11,0-2-14,-1 1 1,1 0-1,0 1 3,-1-1 3,2 2-5,2-3-6,-2 4 9,-3-4 5,4 1-8,1 3 2,-3-4 0,-1 0 5,0 2-3,-1-4-2,0 2 3,3-4 8,3 3-4,-2 0-12,2-2 17,3-1-5,-2 2 0,-1 1-2,12 1 3,-12 1-5,0-3-1,1 4 15,-1 2-15,1-1 4,3 0-5,6-2-1,-6 3-2,10 0 4,-1-2-2,4 0-7,4 0 4,-7 1 0,10-3-6,1 3-17,3-3-38,9 0-39,-16 1-45,16-1-52,0 0-56,0 0-59,0 0-329,12-21-688,6 3 305</inkml:trace>
  <inkml:trace contextRef="#ctx0" brushRef="#br0" timeOffset="948">2288 475 73,'0'0'110,"0"-14"-3,1 6 2,1-1 12,-2 9-4,1-17 5,-1 9-2,0 8 6,4-13 3,-2 8 6,-2 5 3,-2-12-11,2 12 7,0-9-6,0 9 3,0 0-1,2-12 5,-2 12-5,0 0 0,0 0-3,0 0-7,0 0-7,-2-11-3,2 11-9,0 0-8,0 0-6,0 0-8,0 0-5,0 0-9,0 0-5,0 0-2,0 0-5,0 0-8,0 0 5,0 0 2,0 0-6,0 0 13,0 0-2,-7 27-11,7-27 0,0 21-5,0-9 7,2 4 0,-1 4-3,1-2-2,2 2 16,-3 1-12,1-1 1,-1 11-3,1-11-2,2-1-9,-3 2 0,-1-7-5,3 6 6,1-3-1,-1-5-3,0-1-11,1 1 5,-2-3-9,-1 0 4,1-2-6,-2-7 3,1 12-5,-1-12 2,6 8-1,-6-8 0,0 0 1,3 5 8,-3-5-10,0 0-5,0 0-35,0 0-35,0 0-37,0 0-41,0 0-50,0 0-46,-9-29-25,8 17-45,1 2-285,-3-1-640,3 11 283</inkml:trace>
  <inkml:trace contextRef="#ctx0" brushRef="#br0" timeOffset="1533">2401 30 74,'-14'-2'94,"14"2"-8,-13-3-11,4 2 4,9 1 0,-16-3-12,9 0 8,7 3-10,-16 0-2,16 0 0,-20 0 6,13-1-6,7 1 0,-17-2-3,17 2-6,-16-1-3,6 0-1,10 1-2,-21-2 0,9 2 0,-2 0-5,4-1 3,-3 4-4,0-3 1,2 1-5,-2 2-3,0-2 0,2 3 1,-2 0 2,-2 0-1,0 2-6,3-1-6,-1 1 4,-4 2 1,4-1 0,-4 5 4,0-1 6,3 2-5,1-3 0,-1-1 2,3 0-7,-4 7-1,3-7-1,2 2-3,2 2-1,-2 3 1,0-3-2,3 0-6,-2 4 0,3-4 0,3 2 4,-1 2 0,-3 1 8,4 3 3,-3-4 1,5 3-2,-1-1 3,1 0-3,2 1 1,-1 3 3,3-4 0,-1 2-1,-1 0 1,3 0-1,-1 1 4,4 1-7,-2-3-2,1 3-1,-2-2 3,4 0-4,0 3 0,-1-3-2,3-1 5,-3 2-1,3-3 1,-2 0-4,5 2-1,-1-3 6,-1-1-2,5 2 1,-2-4-3,-1-1 4,4 0 2,-1 3-2,0-5 10,4 0-4,-3-1 0,2-2 6,4 1 4,-2-3-1,0 1-1,1-3 0,1-1-5,-2-1 4,2-2-1,0 2 5,1-3-9,-1 0 3,-1 0-5,1-3 3,-2 2 0,-4-2-8,5-1 0,-1 1 0,-6 2 0,5-4-5,-3 0-5,-2 1 5,4-3-2,4-2 7,-4 2-3,1 1-5,-2-5-2,5 1 6,-3-1-2,2-6 5,-2 4 3,-2 0 1,-1-4 3,-1-1 7,1 0 3,-4-3-6,0-7 8,0-1-10,-3 1-3,0-2-3,-3-1 2,2 1-2,-6 7-3,1-7-5,-1 7 7,-2 1-5,-2-1-1,-4-7-6,1 8 2,-2-9-2,2 3-6,-6 6 0,-3-7 1,-4-1-5,0 3-2,-5-1 2,2 5-8,-4-5 11,1 3-9,-5 1-1,2-1 1,-3 6 1,-1-2-3,0 1-5,-1 5-13,-5 3-18,-3-1-19,1 3-26,-1 7-21,-7-1-28,0 4-23,-2-2-29,-12 7-19,14-1-49,-1 2-39,4-1-24,1 3-276,-1-2-634,7-2 281</inkml:trace>
  <inkml:trace contextRef="#ctx0" brushRef="#br0" timeOffset="13192">3786 3038 80,'0'0'111,"-17"-7"-2,8 2-1,-1 0-10,-1-1 11,4 1-6,-1 1-11,-2-2-2,-1-3-12,-3 3-3,2 0-9,-1-3-8,0 2-3,2 0 8,-2-2-9,-1 2-1,1-2-5,-1 2-8,-1 0 0,2 1 0,-1-2-6,1 3 12,-1-2-1,2 2-4,-3-2-9,2 3 1,1-1 2,1 1 1,-3-1-5,5 2 12,-1-2 1,1-3-1,-3 4-5,-3-3-5,4 3 0,-3-2-8,-1-1 2,2 4-5,-2 0-2,-3 0 0,-2 0-2,3 2-5,1 1 2,-4-4-4,3 4-1,2 0 0,-3 2 1,-3 1-4,1 1-3,6 1 2,-2-2 0,-6 4 0,8 1-1,1-3 10,-1 2-16,1-2 4,3 1-3,-3 2-3,2-1 3,-4 7 5,2 0-4,1-5 2,0 3-3,1-1 1,-2 4-2,1 3 0,1-2 2,-1-2-1,4-1 0,1 0 0,-6 4 0,7-3 1,-2 6 1,2-2 0,-1 0 1,1 3 0,-3-2 2,4-3-4,-1 4 1,0-1 4,2 2 0,-2 0-1,0 0 3,2 0-4,1-2 1,-1-1 2,1 3-3,0-1 1,0-4-1,2 5 4,0 0-6,3-2-1,-2 0 1,0 2 2,0-2 5,3 1-8,0 1 3,-1-4-4,0 3 0,-2 1 0,5-6 3,-2-2-2,-3 8-1,1-4 3,0-3-3,4 4-1,-2-3 6,-2 1-3,2 2 0,3 3 0,-4-4-1,3 0 3,-2-1-1,2 1-2,0-1 1,5 1 1,0 1-3,-7-4 2,4 5-2,-2-8 3,3 8-5,0-5 4,-1 2-2,0 0 3,-1 1-3,1 0 2,1-1-1,0 4 2,1-4-4,-4-3 2,3 1 0,3 5 7,0-4-8,1 2-1,-5-3 1,3-2 3,3 3-2,-3-2 0,3 3 0,0-6 2,0 1-3,1-6 2,5 4 2,1-1 1,1-2 1,2-5 10,-2 2 0,5-3 6,-2-4-3,4 2 1,6-4-2,-10 0 2,8 3 5,-6-3-1,-4 1-1,3-3-1,-4 0 1,1 3-1,1-6 0,-2 6-1,-1-3 1,2-1 1,-2 0-4,-2 2 4,2-5-2,0-1 0,2 0-1,6-2 3,1 0-1,-8-1 0,4-2 4,-4 3 3,-1-1-1,-1 4 5,2-4-6,-4 4-5,-1-2 3,0 0-2,0 1 3,-5 3-3,6-4-1,-7 2 1,0 1-3,0-1-4,-2 3 4,0-5 3,1 2 0,1 0-1,1-4-6,1 1-1,-7-1 6,4 0-2,-2-3-3,0 3-2,-2-5 1,2 2 8,-2 1-5,-2-3-1,0 2 3,-3-2 0,0-2 6,-1 4-7,-1-3 9,-1 1-3,2-2 3,-2 0-12,2 0 2,-4-8 8,1 8-3,1-6-9,2 5 0,-1-5 1,2 0-5,0 8 2,0-3 1,2 5-2,1-2 3,-5 0-5,2 2-5,2 1 9,-2 0-4,0 0 1,-5 0-4,5 2 0,-4 3-1,0-7-5,-5 1 10,-2 0-6,-4 0 1,-12-2-4,4-1-2,-5 3-12,-5 4-12,1-2-12,-5 3-16,0-1-23,-3 5-34,0 0-44,-2 4-58,-1 1-64,-15 1-256,13 3-576,0 2 255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7:37.25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831 147 57,'0'0'116,"0"0"1,0 0-13,-6-13 3,6 13 1,0 0-5,-4-8-14,4 8 7,-6-7 0,6 7-9,-10-7-3,4 4-7,6 3-5,-15-9 1,8 5-12,-2 0-6,-4 0-1,2-3-6,1 3 0,-5-2-3,-2 2-5,4 1-5,-1-1 0,-3 0 0,4-1 0,-3 1 1,3-1 1,-2 1-8,-4-2 0,3 0-2,3 2-5,-4 1 0,1-1-5,1 2 3,-7-2 0,5 3 0,-3-2-9,4 0-1,1 2 5,-4 0-3,0-1 3,4 4 3,-7-1-1,6 2 2,-2-2-6,2 2 3,-4 2-6,-1 4 6,3 3 1,-2-4-2,5 3 4,0-2-2,-2 1 0,4 1-4,0 4-2,-1-1 2,4-2-1,-1 2 0,1 1-1,-2 2 2,4-1-1,-1 5-1,0-4 0,4-1 4,-2 3-6,2 0 2,-1 1 2,2 0 2,-2 2 0,4-3-3,0 7 3,-4-3-1,4-2 1,0 9 1,-2-7 8,4 10-7,-2-4 2,1-4 1,0 4 2,1-5-2,1-2-4,-1-1-2,4 0 1,2-1-2,-2 1 1,2 0 1,-2-3 0,5 0-2,0 3 4,1-4-2,1 1 1,-1 2-3,1-3 1,2-2-1,0 3 4,3-2-6,1-1 0,-1 0 1,7-2-1,-5 0 0,2 1 2,2-3-2,-2-1-2,3 1-3,-2-2 2,1-1 0,1-1 1,-2-1-2,-1-1-2,4 2 0,-4-2 0,2 1 0,-8-1 2,5-3-3,-1 2-1,4-2-1,-4-1 5,0 1-6,6-2 0,-10 1 2,3-1 4,-1 0-5,0 1 2,1-1-4,-1 0 3,-2 0-2,3-1 4,-2-2-2,2 0-1,6-1 1,-5-1-2,4-3 7,-2 2-6,3-3 3,-3 1-4,1-2-4,-1-1 3,3-2 4,-3 0 2,9-4-5,-5-2 0,-2 4 2,2-5 3,0 0-4,-5 4 5,-2 0 0,6-5 1,-6 8 6,-1-4-2,-2 1 7,2 0-5,-3-3 0,-3 9 6,1-5-3,-1-3 3,0-1-3,-4 2 1,0 0-1,-3 0 3,4-3 0,-6-2 0,1 0 5,-2 3-7,0-4 4,-3 1-9,0 1 0,-3 0 2,2-2 6,-5 2-15,-1 1 2,-1 1 3,-1 0-5,-1-2 1,1 1 2,-4 4-3,-6-7-3,5 6 5,-4-4-7,-4 0 2,1 1 7,-3 3-12,0 2 2,-3-2-3,0 2 13,-8 1-15,7 1-12,-6 0-4,1 4-12,-3-1-8,5 1-18,-5 3-25,2 2-34,1-1-32,-4 3-47,0-2-53,-3 4-212,0 5-499,0-5 222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3:15.350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0 158 71,'3'-14'81,"5"2"-14,-3-2-6,3 2-4,-2-2-14,3-1 16,1 1-27,-4 1 0,2 1-9,1-1-18,-1 1-36,-3 6-53,1-1-90,-6 7 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6:47.22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2941 2052 42,'0'0'188,"0"0"-9,0 0 0,0 0-2,0 0 1,0 0-7,-20-11-3,20 11-17,-23-6-5,11 3-7,-5 0-10,-4 2-9,-1 0-7,-2-1-9,-8-1 0,-2 3-10,0-1-2,-1-2-5,-5 1-2,3 0-6,0 0-6,0 1 9,-1-2-9,1 2 1,0-3-1,11 0-5,-17 0 0,6 0 7,-4 0-7,1 3 2,-6-2 0,1 2-4,2 1 3,-19 0-8,0 1-5,0 0-3,0 1-6,0-1 1,-1 3-12,-1 0 2,-2 0 0,0 0-9,4 0-4,2-1 0,12 1 1,-12-2-5,14-2 3,-1 2 1,-15-2-6,15 2 0,0-2 2,-15-2-4,18 4 1,-5-4 1,2 2-3,4-2 2,-4 0-7,1-2 7,-1-1-8,4 1 7,1 0-1,2 2-8,-3-4 28,2 0-22,4-1-4,2 2 5,2-3-2,8 3 7,-7-3-3,8 2 0,-1 0-3,4 1 6,-2-3-7,4 1-15,-2 2 21,5 0-6,1 2 0,0-3 1,2 0-5,3 4-2,-3-3-2,5 1 7,-2 2-6,1-2-14,9 4 17,-10-5 2,2 4-10,8 1-10,0 0-45,-13-6-30,13 6-41,-6-4-49,6 4-46,0 0-45,0 0-52,0 0-264,24-21-629,8 4 279</inkml:trace>
  <inkml:trace contextRef="#ctx0" brushRef="#br0" timeOffset="826">1829 670 158,'0'0'194,"0"0"-5,-7-7-8,7 7-9,0 0 1,-6-5-2,6 5-16,-3-10-17,3 10-27,0-15-11,0 15-7,3-17-5,0 8-6,3-2-6,-2-1-8,2-3-5,2 3-11,2-3-1,3-2-7,0 0-3,-2 3-6,5 1 1,-4 2-3,-2 2-3,2-2 1,1 5-2,2-2-3,-5 3 4,2-1-3,0 2-5,-5 1-1,2 0-2,-9 3 1,18 0-8,-18 0 3,10 3-3,2-1 2,-5 2 1,1 0-2,-2-1 7,1 2 3,-1 1-11,-2 0 2,-1 1-4,3 1 5,-6 2-4,3 1 10,0 0-4,-3 0 1,-3 3 0,0 1 2,-3 2 1,1-2-2,-3 4-4,1-2 10,-4 1-7,1 2-4,-3 0 2,1-4-4,2 2 0,-4-1 0,1 0-3,0 2 3,2-2-1,-2 2-2,0-2-4,-1 0 4,1-2-2,3 0 0,1-2 1,-1 1-8,2-5 5,1 3-1,-2-3-1,8-3-1,-2 0 1,3-6 2,-6 13-4,6-13 1,-6 8-2,6-8 5,-3 5-4,3-5 1,0 0 3,0 0 8,0 0 12,0 0 2,0 0 2,15 6 11,-15-6-6,18-10-5,-5 3 2,3-1-2,3-2 1,2 1 0,-1 1-2,1 0-3,1-1-5,2 2 0,5-6-4,-8 4 0,1 2 3,-1 0-3,-5 3-3,7-2-1,-3 2-3,-4-1-15,-1 0-21,-5-1-14,3 5-23,2-2-26,-15 3-32,17-2-32,-17 2-41,14-6-38,-14 6-251,0 0-522,16-7 231</inkml:trace>
  <inkml:trace contextRef="#ctx0" brushRef="#br0" timeOffset="1464">2134 33 83,'-20'-8'97,"-2"2"-2,-2-3 12,2 5-17,1 3 6,-5-4 2,2 5-2,-11 0-8,4 0-6,4 4-1,4-2-3,-10 4-7,10-1 6,-8 5-18,3-1-5,3 2-1,-3 1-1,10-1-5,-11 5 0,5-5-4,-2 9 4,5-6-5,-4 6 3,1 3 0,4-2 0,-1 5-1,-1 0 7,6 1 0,-2 2 1,-1 2 1,1 3-2,2-3-2,0 1 0,5 2-4,-2 2 3,4-4 0,2 0-4,1 0-1,3 4 0,1-2-1,2 3 0,0-5-2,0 1-3,5 0 2,1 4 5,1-3 7,2-2 2,1-2-9,-2 4 4,5-5-1,0-1-5,1-1-1,6-1-1,0-3 5,-1-3 4,4-1-5,6 0 0,1-2 0,-2-2 4,7-3-1,-1-2-3,3-2 0,0-4 1,3-5 0,-2 1-8,2-3 3,3-2 3,-2-4-3,3-1 3,-1-3-1,-3 1 3,0-7-2,5 2-4,-5-3-3,0 1 3,3-4 0,-4 2 4,-2-4 8,0 3-7,10-19 0,-11 13-1,-3 1 4,-3 0-6,-1-1 1,-5-1 6,0-3 9,-5 1-6,-3-1-9,-4-1 1,1-1-8,-4 0 3,1 2 6,-7 0-10,-3 2-8,0-4-1,-6 4-6,-1 1-3,-9 2 4,2-3-7,-6 5-4,-7 1 3,-5 2 0,-2-1-15,-9 4 7,0 4 6,-20-2-10,-6 1 1,1 4-13,-1 0-9,-3 7-20,-2 1-9,2 4-22,-2 0-13,0 4-40,-1 5-38,-4 7-42,-28 8-58,31-5-66,-38 16-277,42-8-655,-34 5 291</inkml:trace>
  <inkml:trace contextRef="#ctx0" brushRef="#br0" timeOffset="5009">18048 4148 2438,'-13'-1'50,"3"-1"7,-2 2-1,12 0-4,-22-2 2,13-3-10,-3 3 1,-1 2-6,1-1-2,-3-2-1,4 3 1,-3-1 2,1 1-5,0-2-9,-2 2 1,-4 0-2,3-2-3,-8 2 1,5 0-6,4 0 2,-7-1-1,4 1-4,-4-1 2,-1 1-2,-1-2-1,2 2 0,0-1-2,-3-3 2,7 3 2,-7-1-2,4 1-3,-2 0 2,-1-1 6,-1 1-9,4 1 1,-2 0 1,1 0-1,-2 0-4,1 0-1,-1 0 4,0 0-3,-9-2-2,7 2 6,-6 2-6,7-1 5,-2-1-5,-5-1-1,3 1 0,5 0 2,-2-2 1,-7-4 0,8 3-2,-1 2 1,2-3 0,-1 0 0,0 1-1,-3 1-1,3-2-3,-3 1 1,-5-1-1,6 1 4,3 0-6,1 1 6,-3 2-4,-5-4 3,5 3-2,0-1 2,2-1 0,-2 1 1,-1 1-3,3-2 1,-1 0 1,0 3-2,-1-4 0,0 1-2,3 1 4,-4 2-2,1-2 0,-7 1 2,-1-2-4,3 3 2,-4-3 3,9 3-2,-8-3 0,10 5 0,-11-4-3,10 4 4,0-2 1,-2 1-6,3-1 0,-3 0 5,2-1-5,-2 1 1,-9 0 1,5 0 1,4 0-2,-6-4 2,11 4 3,-1 0-3,8-5-3,-8 3 5,3 1 0,-5-4 0,10 4-4,-7-2 1,8 1-1,-2 0-1,-5-2 0,1 1 1,4 2 1,0 1 2,-7-4-4,5 2 2,-2 0 1,1 2-3,-4-1-2,2 1 1,-2 0-1,1-3 3,-1 3 3,-1-1 0,4-1-3,2 1-1,-3 1 2,-1 0-2,3 1 2,-2-2 0,-1 2-2,5-1 3,-6 0 3,2 0-4,-1 2-1,-1-2 0,-3 0 1,5 1-2,-2 0-1,2 1 3,-1-2-1,1 0 0,1 1 2,2 1 1,-2 0-4,-1-1 2,-1-1 0,0 3 2,0-2-6,1 2-1,-2 1-1,0-2 2,0 0-3,-1 1 1,1-2 4,-2 4 3,1-4-4,1-1 2,0 7-4,-2-5 1,0 1 0,-11 0-1,11 0 1,-2 0-1,2-3 4,1 3-2,-12-1-4,12 0 4,-8 0-1,-5 1-3,13-1 2,-2-2 1,-7 1-1,7 2 1,-5-3-3,-6 3-2,11-1 1,-6-2 2,-3 0 1,2 1-2,7 2-3,-1-2 7,-8-2-6,0 2 3,2-1-1,-2 0 2,11 0 2,-2 0-1,1 0-2,-10-1 4,2-2-2,0 2 1,11 1 0,-4 0 0,0-2-1,3 2 1,-3-2 2,3 2 1,-5-1-3,6 1-1,-3 0 2,0-2-3,1 2 0,-2 2 0,2-1 3,0-1 2,-1 0-3,-2 0 2,0 2-3,1-2 4,2 0-2,-2-2 2,-8 2-3,8 0 4,0 0-1,-1 0 0,-6 0 1,10 2-4,-1 0 0,-3-2 6,4 0-4,-10 0 2,6 0-4,-1 0 4,4 0-2,-12 4 1,9-3 5,3-1-6,-3 0 6,-5 2-5,4 1-3,3-3 1,1 2 2,-5-1 2,6 2-1,-2-2 0,0 1-3,1 1 3,1-1 0,0 0-1,2 0 0,-2-1 1,1 1-3,5 0 2,3 0 4,-8-2-2,5 2-3,6-2 1,-6 0 1,4 1 0,1-1-1,-1 0 0,1 3-2,0-3 4,4 2-3,8-2 1,-18 0-1,10 1 3,8-1-4,-16 3 4,7-3-2,9 0 2,-22 2 0,12 1-2,0-1 1,0 0 0,0 1 1,-1-1-2,0 1 2,-3-2 1,-1 2-3,5-1-1,-4 2 1,-2-3-1,3 4 1,-5-2 4,2 1-3,-2-1-2,-8 1 1,3-2 1,-1 3 0,-9-2 0,10 0 1,-3 0-2,2 0 1,-4-1 0,4 2-3,-12-4 3,2 1-1,10 3 2,-8 1-1,5-2 1,-6-1-2,10-1 4,-4 2-4,6-1 2,-5-2 0,-9 0-1,3 3 1,6-1 0,0-2-1,-7 0 0,6 0 1,1 0-2,-1 0 0,-4 0-1,-2 0 4,7 2-3,0-2 4,3 0-5,-5 0 0,2 1 1,-1-2 1,-6 1-1,6 1 0,-8-1 1,4 4-3,-2-4 5,6 1-3,1 1 0,-6-1 2,5 0 1,3 1-2,-9 1 0,-3-3 0,12 0-1,2 4 0,-5-2-1,6-1 2,-4 1 2,5 0-3,-2 0 1,1-2-3,1 2 4,-2 1-2,0-2 0,-2 3 1,2-2 1,1 0 1,-2-1-4,1 3 1,-2-1 1,1-1-1,0 1 3,3-3-2,-1 4 0,-1-2 1,8 0 1,-5-1-2,-1-1-1,-1 2 1,5 0 2,-4 0 1,3-2-2,1 1-1,-1 1-2,1 0 3,2-1-1,-3 1-1,1-1 2,-4 0-4,4 1 6,2 1-6,-5-3 2,4 6 1,-7-6-2,5 1 2,1 1 1,1 1-3,-4-1 4,6-2-2,-8 2 0,4 0-2,2-1 2,-1 1-1,2 0 2,0 0-2,-2 0 1,2-2-1,0 1 3,-1 1-2,-1-1 0,2 2-1,-2 0 2,1-1-1,0-1-3,1 1 4,1-1 1,0 0-2,-2 1-1,2 0 2,1-1 0,-1 1-2,-1-2 3,3 4-3,-2-4 2,-2 1 0,1-1-1,3 2 1,-4 0 4,2-1-6,1 1-2,-3 0 1,2-2 1,-1 3-1,-2-3 5,-5 2-4,-1-2 3,0 4-3,-1-2 2,1-1-1,1-1 3,-1 4-4,1-3 2,-2 1-2,1-1 1,-2-1 0,-2 0-2,1 0 2,-1 1-1,1-1 0,-3 0 1,5 3-2,-3-1 2,2-2 0,0 2 2,2 0-2,-4-2-2,3 2 2,-8-2 3,4 1-6,4-1 4,-3 2 0,0-1 0,2 3 2,-2-2 0,3 0-3,-1-1-4,1 1 2,-3-2-1,5 1 1,-3 0 2,2 1 1,-4-2 1,5 3-4,-2-3 6,2 3-5,-2 0-1,1-2 2,1-1 0,1 2-1,-3 1-1,3-3 5,-6 3-4,6-3 0,-1 3 3,-1 0-4,1-1 0,1-2 1,1 0 1,0 0-1,-4 0 1,5 0-2,2 0 3,-7 0-2,8 0 1,-8 0 0,8 4 8,0-3-9,-8-1 2,6 0-5,-6 3 6,7 1-4,-4-4 2,-2 1-3,1 2 4,-1-2-5,0 1 4,3 0-3,-4 0 5,0-2-4,2 3 1,5-3 2,-4 2-1,-2-1 0,5-1-1,0 3 2,0-3 3,3 1-4,-2-1 3,0-1-5,5 1 5,-2 1-4,0-1-1,2 0 1,11 0 0,-21-1 0,11 1-2,10 0 4,-18 0 0,11-3-1,7 3-2,-16 0 2,16 0 0,-17 0 0,8 0-2,9 0 1,-18 0 7,5-1-2,13 1-5,-17 1 3,2-2-1,2 1-4,2-2 6,-1 2-7,0 0 3,-4 0 0,3-1 2,-3-1-2,2 2 2,2-2-1,1 0-4,1 0 10,10 2-6,-19-3-1,7 3-3,2-1 5,10 1-3,-19 1 0,10 1-2,9-2 2,-15 1 2,15-1-1,-16-1 2,16 1-1,-12 0 0,12 0 1,-11 0 1,11 0-2,0 0 2,-13-2-1,13 2 0,0 0-2,-13-2 3,13 2-2,0 0-3,-18 2 3,8-2-4,0 2 2,0-1 0,-2 1 2,-1 2-1,-1-1-2,1-3-5,-1 2-1,-3-1 2,4 2-1,-3-2 1,-1 0-2,4-1 2,-4-1 1,2 2 1,4-2 1,-2 1 3,13 0-5,-20 0 1,20 0-2,-13 0 5,13 0-1,-11 0 3,11 0-3,-15-1 1,15 1-1,-10 0 5,10 0-3,0 0 1,0 0-2,-12-3 4,12 3-1,0 0-3,-13-3 0,13 3 1,-9-3 1,9 3-4,-11-2 0,11 2 4,-15-2 1,15 2-1,-18-2-2,6 1 1,-2-1-1,0 2 2,-2-1 3,2 1-3,-2-1-2,0 1-1,-3 0 1,-2-2 2,7 0-2,-3 1 2,1-1-2,0 2 0,-1-3 1,3 1 0,-2 0 10,0-3-32,5 1-22,-4 1-28,1 0-31,3-3-46,2 0-49,-5-2-182,1 3-413,1-4 182</inkml:trace>
  <inkml:trace contextRef="#ctx0" brushRef="#br0" timeOffset="21064">16001 5648 47,'-9'-3'93,"9"3"-5,0 0 12,0 0-23,0 0 15,0 0-6,0 0 3,0 0 2,0 0-2,26 8-12,-13-2 4,1-5-1,2 0 3,5-1-15,-1 2 4,3-2-2,0 1-12,3 0 1,7-1-6,-8 0-5,11-2 0,-3 2-12,1 0-4,2-2 3,-1 0-5,2-1-3,0 0-3,-3 3 2,4 0-4,-4 0 1,3 0-9,-3 0 2,1 0-2,-1 0 0,0 0 0,1 0-5,-4 0-1,6-1 0,-4 1-3,0 1 3,0-1 4,-6 0-3,2-3-6,-5 5-1,8-4 4,2 1-3,-10 1 1,2-1-1,0-1 1,8-1-5,-12 2 3,11 1 1,-5 0-4,-3-1-1,0-1-1,0 2 6,2 3-3,-1 0-1,-3 0-1,4 1 2,4 3 1,2-5 5,2 1-5,-1 0 2,-11 1 0,1 1-6,0-3-1,1-2 2,-2 2 3,-2 0-1,1-1 3,-1 2-4,0-6 3,2 2-4,-4 2 3,5-2 0,-8-1-3,3-1-1,-6 3 3,2-1 1,0-1 1,2 1-2,-6-1-2,-1 2 3,2-1 4,-12 1 0,15-3 9,-15 3 5,10-3 6,-10 3 1,9-1 1,-9 1 0,0 0 1,13-7 8,-13 7-1,7-4 2,-7 4-2,0 0-1,3-7-6,-3 7-1,0 0-4,0 0 1,0 0-3,0 0-2</inkml:trace>
  <inkml:trace contextRef="#ctx0" brushRef="#br0" timeOffset="21529">18045 5633 2092,'-15'2'-349,"-4"0"-378,-4-2 168</inkml:trace>
  <inkml:trace contextRef="#ctx0" brushRef="#br0" timeOffset="21989">15061 4970 201,'1'-9'205,"-1"9"-1,0 0-8,0 0-6,0 0-10,0 0-10,0 0-10,0 0-12,0 0-14,0 0-11,0 0-11,0 0-2,0 0-2,0 0 0,0 0-13,0 0-3,7 31-1,-3-21-14,2 3 0,1 3-5,2 1-6,-1 3-5,2 2-12,0-4 4,-2 1-9,-3 2 8,4-1-17,-2-1-2,-1-1-6,1-5 2,-4 3-4,3-3-1,-2 0-13,2 1-22,-4-5-30,1-1-34,3 0-24,-5-3-38,-1-5-22,5 9-32,-5-9-251,0 0-479,0 0 213</inkml:trace>
  <inkml:trace contextRef="#ctx0" brushRef="#br0" timeOffset="22354">14923 4711 120,'-14'-2'124,"2"0"-10,-2 4 1,-2-2-14,5 2-3,-3 0-8,-2 0-1,0 2-8,3-1-3,-4 0-3,4 2-5,-1 1-3,1-1-6,-1 3-4,-2 3 2,0 0 6,5 1 1,-2 3 0,0 1-2,-1 2-7,-1 8 3,7-3-3,-2 4 1,3-3-5,4-2-1,-3 9 3,2-3-7,1-5-1,1 7-1,2-6 2,2-2-1,2 4-4,-2 2-4,6-6 2,-2 2-3,8 2-4,-4-2-2,-1-3 1,4 9-2,-2-14-3,2 4-3,4 7 0,-2-9-5,0 0 1,2-3-2,3-2 3,-2-1-4,5-3 1,-2-2-2,6-1 4,8 0-4,-3-2 4,4-4 2,-1-8 1,-3 4-4,0-3-3,-5 2 1,9-7 2,-5 3-3,-1-5 1,2 1 0,-2-4-1,-3 2 1,-5 0 0,-2 1 2,7-3-4,-11 1 4,-1 0 5,1-1 0,-5-2 6,2-1-5,-4-3 8,0-7-11,-5-3-2,-4 0 5,-3 2-1,-4-6-5,-2 2-1,-4-2 5,-1-1-5,-6 3 1,0 2 0,-7 1-2,0 1 1,-3 3-2,-6 0-4,3 6 1,-1-3-1,-4 7-4,1 2-3,-2 2 2,1-1-1,5 8 0,-3 3-9,-2-1-15,2 3-20,-3 1-20,3 2-31,2 6-32,3-2-34,-2 6-40,10-4-37,0 5-224,3-2-492,-10 6 218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7:13.5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16501 11 16,'0'0'114,"0"0"0,0 0-12,-29-13-3,29 13-12,-15-3-4,7 2-10,8 1 6,-23-2-9,12 0-4,-3 2 5,-3 0-4,1 0 3,-4 0-7,-2-2-4,-1 2-3,1 2-7,-1 0 3,0-2-6,0 0-1,-1 0-3,1 2 0,0-1-5,0 1-15,-1 0 10,-1 2-8,4-4 2,-2 2-1,1 0-4,-3-1 3,3-1-3,1 0 4,-1 1-2,4-1 1,-1 2-1,-2-4-1,-1 1 0,8 1-2,-3 0 0,-1 0-3,0 0 0,-1 0-3,1 1 2,-5-1-3,0 2-1,-4 0-2,4 0-2,-2-1 3,4 1 1,-5-1-6,3 2 3,-1 1-2,-12 0 1,13-2-7,0 2-1,-2 1 12,0-2-6,0 3 8,2-4-14,-3 0 7,2 2-4,-1-1 0,2-2 3,2-1-2,-2 3-3,-3-3-1,3-1 1,0-2 4,1 2-3,-1-1 0,-2 2 2,1 0 0,3 0-1,-5-1 1,1 1 0,3 0 0,-4 1 0,3-1-2,-1 2 0,-2-2 2,0 2 2,3 0-4,-3-1 2,1 2-5,3-3 2,-4 1 1,4 1 1,-1 0 1,3-2 4,-5 2-9,5 0 5,-4-1-5,4 0 3,-3-2 1,3 2 0,-4 1 3,1-1-2,-4 2-1,2-2 1,-2 1-1,-7-2 0,8 2 4,0 0-6,-1 0 5,-6 2 0,6 0-2,-5-6 0,0 7-1,-3-4 3,12-1-4,-8 4-1,4-1 3,1 0-1,-1-3-1,2 1 0,-6-1-2,4 1 2,2-3 1,-3 2-6,-5-2 2,10 4 1,-4-4 0,-5 4-1,9-4 3,-4 2 2,4-3 0,0 1-6,1 0 3,-4 0 2,4 2-3,-2-3-1,3 1 2,2-2 3,-1 2-3,-3 0-2,0-1 2,0 3-1,3-1 1,-1 1-2,1-2 1,-5 1 1,10 0 0,-7 2-3,-1-2-1,3 1 6,-1 0-5,4-2 2,-3 1 3,0 2 0,-3-2-2,3-1-1,-2 4 0,1-1 1,-1-1-3,2 2 1,-1-4-1,1 4 6,2-1-4,-3-4 1,0 5-3,-1-2 1,2 2-1,-1 2 3,-1-2-3,1 0 0,-1 0-1,-2-2 5,0 0-2,1 4 0,0-1 0,-10 1 1,7-5 0,3 2-2,-3 2 4,2 1-1,-2 0-4,1-2 2,0-2-2,2 4 6,-1-4-4,0 3 0,-1 1 0,1-2 4,1 0-3,0 1-2,0 2-1,-2-3 0,2 1 2,-2 1-1,3-2 1,-6 0 0,4 1 0,-2 0 2,2-3-8,1 0 2,-6 2 6,5-1-4,-3 0 3,5-2-3,0 2-1,-3-2 2,1 2-1,-2-2 3,2-2 2,0 1-3,-9 2 2,5-1-1,6 2 1,-6-1-5,3 0 1,-7 2 4,-1 0 0,0-2-2,-1 1 1,1 0 0,0-2-7,6 2 5,-5-1 0,0 2 5,-3-4-3,1 4-1,-2-1 0,3-1-4,0-3 5,-3 3 2,4-2-3,-4 0 0,-1 2 5,-1-2-5,1-3 0,1 4 0,-1-1 1,3 1 1,-6-1 3,3 1-4,2-2 2,-1 3-1,2-2 1,-2-3 8,-1 2-10,4-1 2,-1 0-1,1 1 3,0 1-3,-3 2 1,11 0 1,-7-2 1,-4 0-6,3 1 6,2 1-3,5-1-1,-8 1 1,1-3-2,0 1 3,0 1 1,6-2-6,1 2 3,0 0-3,-5-2 5,4 1-3,-8-2 1,12 2 1,-2 2-1,-1-2-3,0 0 6,2 1-4,-2-2 2,3 3-3,-3-1 2,2 1 2,1-1-4,-3-2 1,4 1-2,-1 1 1,1-2 2,-4 1-1,5 0 1,-3-1 3,8 0-4,-10 0 3,5 3 0,-1 0-2,2 0 3,-1 0-8,4-1 3,-5 0 0,1 2 1,-1-1-1,5 0-1,0 0 3,-2 1-1,4 2 0,-3-6 0,1 3 3,-4 2-4,5-2 1,-4 0-5,1 3 7,-1-3 0,3 1-6,1-1 4,-1 1-3,1-1 3,-1 2 3,0-2-3,-4 2 0,2-2 2,-4 0-1,7 2 2,-1-4-6,2 2 4,-6-2-2,0 4-2,4-2 5,0 2-4,-6 0 4,3-4-1,-3 6-1,0-4 3,0 0-6,0-2 4,0 4-4,0-4 5,0 4-3,-2-2-1,0 0 2,3 2 0,-4-2 4,-1-3-4,2 6-3,-1 0-1,2-2 9,-2-1-4,2 3-1,-3-2 3,3 2-3,1-1 0,-2-2 1,2 4-1,-1-2-1,3-2-2,-2 0 3,0 0 1,1 0-2,1-4 1,-2 8-2,4-6 7,2 4-7,0-2 3,-4 3 0,-2 0-2,1-4 4,-2 3-6,2 0 1,0-1 4,-3 2-3,4 0 0,-5-1 1,3 2 0,0 0-2,-1-2 3,0 3-4,-1-4 0,0 3 3,3-1 3,-1-1-2,0 2 1,-4-2-6,4 0 3,0-1-1,2 2 2,-1 1 3,-3-3-5,3 1-1,-2-4 2,2 6 0,1-3 3,-2-2-2,3 1 3,4 0-3,0 0 1,-5 0-1,4 1 1,-5 0-2,1-1 4,1 0-4,1 0 2,-1 0-1,2 0 3,0 0-5,-6 0 5,4-2-7,-1 0 4,-1 2 1,-1-3-1,0 3-1,-1-3-2,1 3 4,0 0 1,-1 0 1,0-1-3,-4 0 0,1-2 0,3 1-7,-3 2 7,-8-4-2,11 6 2,-7-4-2,3 2 2,6 0-1,-11 0 0,7 3 2,2 0-1,-4-3 1,4 0-2,-5-2 2,-4 4-6,11-4 7,-13 5-2,10-3 1,0 0 1,-2 2-3,1-2 2,3-2 1,-2 4-4,0-5-1,1 4 7,0-1-3,2-1-3,6 1 2,-8 0-2,3-2 3,-1 1 0,1 1 1,-1-3-1,-2 1 1,4 2-2,-4 0-2,2-2 3,-1 0-4,3 1 5,-3-2-3,3 2 1,-3 0-2,3-1 1,-1 1-3,-1 2 7,-1-4-3,3 3 3,-1-2-5,-2 2 3,4-4-4,-3 2 3,0 2 1,1-2-2,1 0-2,-2 2 0,8-3 3,-8 1 0,1 1 3,-2 0-3,3 1-2,-7-2 4,7 2 0,-3 2-1,1-4-7,0 2 7,1 2 1,0-1-2,0-1 0,-4 0 0,5 0 3,-3 3-3,2-3 0,1 1 2,3-1-1,-3 2-4,-3-2 3,0 0-2,7-2 2,-4 2-2,3 0 1,-3 0-3,3 0 8,1 0-9,0-1 7,-1 1-1,0-2 0,3 2-1,-1 0 1,4 0 1,-4-1-5,3 2 5,-1-2-1,0 1 1,0 0 0,3-1-6,10 1 4,-20-2-3,20 2 3,-14 0-2,14 0 3,-15 0-2,15 0-1,-13 2 3,13-2-4,0 0 3,-11 0 1,11 0 0,0 0-3,-10 1 3,10-1-2,0 0 3,-12 3-5,12-3 0,-11 3-2,11-3 4,-10 6 3,3-1-2,0-2 0,-3 1 0,10-4-1,-16 5 0,12-1 0,4-4 6,-16 4-6,9-3 1,-2 2 2,1 0-5,-4-2 5,12-1 2,-17 5-6,10-3 7,7-2-7,-19 2 6,8-2-4,-1 0 3,-1 0-3,1-2-2,0 0 1,-2 2 1,0-4 3,-2 4 0,-3-2-4,5 0 3,-10-1-1,1 3 0,0-4 2,3 2 0,-3 2-2,0-2 2,-1 2-3,1-2 1,-2 2 3,1 0-2,1 0-2,0 2 3,0-2-6,-2 2 7,2-2-5,0 0 3,-3 0-4,2 2 1,2 1 6,-2-3-5,0 3 4,-1 0-6,2-2 2,-1 0-1,-2 3-2,2-2 5,-3 0 0,5-1 0,-3 2-2,0 0-2,0-3 6,2 1-6,-3 2 3,2-2-2,-1 2 1,1-2 2,1-1-3,-4 1-1,5 1 1,-1 1 3,2-2-1,-3-1-5,4 1 4,-6-1 4,3 0-3,2 0-2,-1 0-1,1 2 5,-1-2-2,-1-2-1,2 4 1,1 0-3,3-2 5,-5 0-8,-1 0 6,-1 0 0,2 0-3,4 2 6,-8-2-4,2 3-1,2 0 1,-2-3-1,4 1 4,-4 2-5,4-2 3,-6 1 0,0 0-1,3 3 1,-1-2-1,-5-2 1,6 0-2,-5 2-2,-4-1 2,9-1 2,-7 2-2,6 1-1,-10-1 4,9-2-4,-3 1 2,-4 3 1,8-2-2,-5 1 4,5 0-2,-8 0-1,7-2-1,-11 0 1,4 4 5,7-4-5,0 1-1,1-1 3,-2 0-4,2 0-1,-2 0 6,2 0 0,-1 0-5,0 0 0,0-1 5,1 2-4,-2-2-1,2-1 2,1 3 0,-4-2 1,3 1-1,-1-2-1,0 0 1,-10-2 1,9 4 1,-1-4-2,-3 0-2,-4 2 1,-2-2 1,9 1 0,-5 0 0,-5-1 0,10 1-1,4-1 2,-14 1-1,3 1 0,1-1-3,-2-1 0,7 2 5,-10-2 0,4 2-4,0 0 3,2 0 0,-1-2 1,8 2-1,-10 0-2,8 2 1,-4-6 3,6 2-6,0 2 4,-3 0 1,-3 0-5,5 0 6,-1 0-3,1-3 2,2 0 0,-10 0 0,-1 1-1,11 2 1,-10 0 1,6 0-3,5-2 0,-7 2 0,-1-2 1,-1 2-3,2 2 0,-1 0 3,8 0 0,-14 1-3,4 0 2,-1 0 2,-1 3-2,1-2 1,2 1-1,-2-1 0,3 0 1,3 0-3,3 1 2,-11-2-9,4 1-34,-2-4-43,11-3-46,-1 2-73,-8-5-131,5-2-363,-1-7 162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7:29.36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9370 608 33,'0'0'66,"0"0"9,0 0-5,0 0 0,0 0-1,1 8 3,-1-8-8,0 0 2,0 0-10,0 0 4,0 0 2,0 0-5,0 0 4,0 0 4,0 0-7,-20 4 0,20-4 0,0 0-7,-9 4-6,9-4 10,-12 1-2,12-1 2,-16 1-6,4 1-1,2-1-7,-5-1 8,2 1-6,-4 1-4,1 1-2,0-1 1,-5-2 2,5 2-2,-6 0-2,2-2 2,-1 0 3,-1 2-5,2-4 2,-1 4-3,5-2 2,-4 0-8,0 0 4,-1 0-3,2-2-2,-2 2-7,5-1-1,-6-2 2,1 3-4,4 2-4,-5-2 3,5 1-4,-3 0 0,-1 3-3,5-3-1,-7 2-1,3-5 1,1 2 0,4 2-2,-4-2 0,2 0 4,3 1 0,-4-1-9,3-1 3,-1 1 0,-6 1-2,5-1 2,3 2-2,1-1 2,-5 0-3,-4-1 2,5 2-2,3 0-2,-5 1 4,5 0-1,-6 2-1,1-1-1,5 1 1,-3 1-2,-3-5 0,-1 4 0,0-1-1,8 0 3,-5 1 1,-4-1 2,8 1-7,-2-2 5,2-2-3,-2 2 2,0 0-2,-4-2 2,-1 2 1,-1-2 0,2 0-5,-6-2 4,2 4-2,3-3 1,-2 1-3,0-2 3,-1 4 2,4-1 1,-6-2 0,4 2 5,1 0-8,5-2 4,-5 0-4,-1 0 3,1 0-3,-1-2 2,1 0-1,-1 4 0,1 0 4,4-2-3,-3 0-6,3 0 6,-6 0 0,1 0-3,8 0 3,-13 0-4,5 2 1,-1-2 3,2 0-7,-2 0 3,0 2 4,-3-2 0,5 0-1,-4-2-2,4 2 0,0 0 3,-4 0-5,2 2 4,0-2-4,-1 1 9,0 2-9,1-3 4,0 0 0,0 1 2,-1-1-7,2 2 4,1-1-1,-1 0 0,4-1 2,-4 0-5,7 2 4,-3-4 0,3 4-6,-7-2 8,1 1-1,1-2-1,-6 2-1,12-2 3,-9 1-4,4 1 2,1 0-1,-4-2 1,3 4 3,-2-5-4,-2 2 0,5 0 0,3 2-8,-8-2 10,3 2-5,-1-2 4,-2 2 0,0 1 2,3-3-1,-3 3 1,9-2-3,-8 1 2,-1-2 0,2 2-1,5-2-2,-1 2 3,1-1-1,-2 0-2,2-2 3,2 2 0,-1-1-1,1-1-1,-3 1-1,0 0 2,-3 0-2,-2 1 0,1-1 2,-1 0-5,7-1 3,-8 1 6,3-1-4,-5 2-2,5-4-1,-5 2 3,2 2 0,-3-2-1,4 2-1,0 1 1,-3-2 2,2-2-1,0 5-2,0-3 4,-1 1-6,0 2 0,1 0 6,0-3 0,-1 0-4,-1 1 2,1-1-3,1 2 2,-1-4-1,1 1 1,-1 2 0,1-2 2,-2 2-1,4-2 5,-5-2 4,2 2 2,2-2 1,1 3 2,-2-4-1,0 5 0,0-3 0,-1 0-3,2-1-1,1 2-1,0 0-2,-4 1 4,2 0-5,-1-2-1,1 0 2,-1 2 2,-1 0-6,1 0 2,-2-2 0,2 0-3,0 2-1,-1-1 4,0 1 1,5-1-3,-3-1 2,1 0-3,-4 0 0,6 1 5,-2-2-4,2 3-3,-3 0-3,1 0 9,-5-1-6,7-1 3,3 0-1,0 2 1,-8-2-2,4 2 1,-1-2-1,-2 2 6,3 0-6,-1 0 4,8 0-1,-5-1 0,1 1 0,0 1 2,1-1-4,-1-1 4,3 1-2,-2 0 3,4 0-4,0 0 3,13 0 0,-21-1-2,12 1 2,-4 0-3,13 0 1,-20-2 3,8 2-4,0-1 3,12 1-4,-18 1 1,10-2-3,8 1 3,-23 0 0,13-2 0,-1 1-1,-5 0 5,1 1-5,-6 1 1,-4-1-6,0 1 3,-2-1 1,3 0 2,-2 2 1,0-1-3,2-1-1,-12 0 1,12 2 6,-9 0-7,4 2 0,-1 1 3,5-2-3,-11 1 1,10-3-1,2-1 2,-3 2-1,1 0-2,0-2 3,0 2-1,2 0-2,0-2 1,-2 0 0,0 4 0,2-4 1,-1 1 1,4-1-2,-2-1 0,2 2 0,2 0 2,-2-2-5,-1 2 0,4 1 0,3-2 6,-6 1-2,5 1 3,0-1-5,-1-1 2,3 1 0,-3-2 3,-1 4-6,4-2 4,0 0-4,-5 1 1,5-1-1,-3 3 2,1-2-2,3 0 2,-4-4 0,4 4 4,2-4-6,-1 4-2,12-2-1,-21 0 3,11 0-1,-3-2 5,-1 2-3,4 0 2,10 0 6,-16 3-8,16-3 1,-17 1 0,9 1-1,8-2 0,-15 1 0,6 0 1,9-1 2,-14 2-1,14-2-2,-16 1-1,16-1 4,-14 1-2,14-1 0,-17 2 2,8-2-3,0 3 0,-3-2 2,-1 0 3,3 1-5,-3 0 3,0-2-2,1 0 0,0 2 1,2 0-1,10-2 2,-25 1 0,15-1-3,-3 1 3,13-1 2,-20-1 1,10 1-3,10 0 1,-20-1-2,9-1 10,2 4-6,9-2 9,-16 0-2,6 0 1,10 0-3,-17-2 3,17 2-3,-14 0-3,5 2 6,9-2-7,-18-2-1,11 0 1,7 2-1,-13 0 4,13 0-1,-19-4 1,19 4-1,-11 0-1,11 0-1,-17-1-1,17 1 1,-15 0-2,15 0-1,-13-1-2,13 1 1,-14 0 3,14 0-1,-21 1-2,8-2-2,-2 2 1,1-1 0,-2 1 3,1-1-2,-3 2 0,1-2 0,-4 0 1,1 0-4,4 2 4,-5-2-4,-1 2 4,5-2-3,0 0 20,1 2-4,-1-4-2,1 4 0,-1-2-1,4 0-4,-3 1 5,5-1-4,-2-1-1,2 2 0,-2-2-3,-2-1 0,4 0 7,1 4-7,-2-2 0,12 0 2,-20-2 4,20 2-10,-12 0 5,12 0-3,-12-2 3,12 2-6,-13-2-1,13 2 2,-13-2 2,8-1-2,5 3 0,-16-2 1,16 2-1,-14-2-2,5 0 1,9 2 1,-19-1 0,12 0 3,-3-1-2,0 1-1,10 1-2,-18-3 0,8 1 2,10 2 3,-18 0-4,8-1 2,10 1 0,-21 0-1,9 0 2,0 0-4,-3 1 5,1-2-6,0 2 5,1-2-4,-2 1 5,4 1-4,-2-1 7,-1-1-6,-6 2 0,-2 1 0,8-2-1,-2-3 0,-1 4 2,3-1 0,-3-1-1,1-2 5,0 6 4,-1-6-6,4 2 4,-1-1-4,-3 1 4,1 0-6,2-1-1,-4 1 0,3 1 5,-4 0 0,5-1-3,1-1-2,-6 1 1,2-1-2,1 1 2,-1 0-2,-1-3-1,0 4 1,-2-2 0,5 2 3,-1-2-3,-1 1 1,2 1 2,-2-3-4,3 3 0,-2-1 1,0 0 3,1 1-4,2-2 0,-3 2-3,3 0 11,2-1-6,-2-1 1,-4 1 1,7 2-1,-3-2-1,0 0-1,0 1 0,0 0-2,2 0 4,-1-2 2,12 2-7,-18 0 0,5-2 3,0 2-2,1 0-2,-3 0 5,3-2 0,-1 0-4,13 2 2,-17 2 8,6 0-5,-2-2-5,1 0 0,-2-2 6,1 4-6,3-2 1,-3-4 0,1 4 1,-3 0-2,4 0 5,-2 0-3,1 0 0,-2-1-3,1 1 6,-1 0-3,1 0-3,-3-1 1,3 1 10,-1-2-8,0 2 3,-2 0-6,0 0-1,5 0 0,-2 2 3,0-4 4,2 2-6,-4 0 1,4 0 4,11 0 1,-23 0-1,16 0-4,7 0 6,-19-1-2,11 1-2,8 0 0,-16-2-3,16 2 3,-14-1 3,14 1-3,-16-1 0,16 1-3,-13 0 2,13 0 6,-13-3-5,13 3 1,0 0-1,0 0 1,-14-1-2,14 1 2,0 0-1,0 0 3,-9-3-5,9 3 5,0 0 4,0 0-7,0 0 0,-11 0 0,11 0-1,0 0-1,0 0 4,0 0 0,-9-3-4,9 3 0,0 0 0,0 0 2,-14-3-1,14 3-1,-7-3 1,7 3 2,0 0-1,-13-1-1,13 1 3,0 0-2,-10-2-1,10 2 0,0 0 3,-14-2 0,14 2-5,-12-3 0,12 3 4,-8-3 3,8 3-6,0 0 0,-18-1 0,18 1 3,-11-2 1,11 2-4,-12-1 0,12 1 4,0 0-1,-14-1 1,14 1-2,-10 0-3,10 0 5,-13 0-4,13 0 5,0 0-1,-14-2-2,14 2 1,0 0 0,-13-2-3,13 2 2,0 0 3,-10-2 3,10 2-6,0 0 0,0 0 0,-11 0 4,11 0-5,0 0 3,-8-4-2,8 4-2,0 0 1,0 0-4,0 0 2,-11-3 7,11 3-7,0 0 2,0 0 1,0 0 0,0 0-1,0 0 2,0 0-1,0 0-2,0 0 2,-10-3 5,10 3-4,0 0 0,0 0-3,0 0 1,0 0-2,0 0 1,0 0 2,0 0 2,0 0-3,0 0 3,0 0-5,0 0 2,0 0 1,0 0-1,0 0-1,0 0 1,0 0 2,0 0 1,0 0-1,0 0 0,0 0 7,0 0-7,0 0 2,0 0-8,0 0 4,0 0 4,0 0-3,0-11 0,0 11-3,0 0 2,0 0-4,0 0 5,0 0 0,0 0 3,9-17-2,-9 17 1,0 0-1,1-9-2,-1 9 1,3-8 1,-3 8 1,3-8-2,-3 8 5,1-10-6,-1 10 1,0 0 3,-1-14-4,1 14 1,0-13 1,1 7-2,-1 6 2,-1-16-2,1 16 1,-3-16 0,0 5 11,3 1-7,0 10-6,-1-20-3,2 12 5,-2-5-4,1 13 2,0-16 7,0 8-5,1-4-1,-1 12 0,1-17 0,-1 6-1,0 1 2,0-2-2,0 2-1,2 2 0,-2 8 0,0-17 3,0 9-3,0-3 3,0 1 2,0 10-4,0-17 2,4 3-1,-2 2 1,-1 1-2,-1-1 4,1 1-1,-1 1 0,2 1 1,-2 9-5,3-15 3,-3 6-1,0 9 0,4-12 10,-3 2-12,1 3 3,-2 7-1,6-14-1,-4 7-4,4 2 1,-6 5 6,5-10-2,-5 10-3,5-7 1,-5 7 5,3-10-4,-3 10-2,9-4 1,-9 4 3,10-9-3,-6 7 2,5-3 0,-2-1 3,4 1-3,-2-1-4,-2 4 4,3-2 2,0 0-3,-1 2-2,2-1 2,-1-1 1,3 1 0,1 0-1,-2 1 2,1 0 0,1-1-2,-1 2 0,1-2 4,0 0-3,1 2 0,0-1 0,1 1 1,-3 0-4,1-2 8,3 0-4,1 2 1,3-1 0,1 1-3,-1 0 2,0-1 1,-3 0 1,3 2-3,2 0 1,-2 0-2,1-2 0,-3 0 3,2 1-2,-5 1 0,5 3-1,4-5 7,-3 4-7,1-2-1,3-2 2,-2 4 3,1-2-2,2-2 3,7 1-5,-11 1 4,12-1 1,-10 1-3,-2 0-3,4 0 4,-2 0 0,3 1-2,-5-2 0,2 2 0,0 0-2,-2 3-1,4-4 11,-2 2-8,2 1 0,-4-3-2,1 3 0,2-2 4,0 2-2,1 0 5,-3 1-6,10-4-2,2 2 1,-3 0 6,-7-1-5,8-1 1,-1 0 0,0 3 0,0-1-2,-6 1 3,5-2 5,1 0-6,-6 3-7,-3-2 5,5 3 1,-5-1-3,10 0 0,1 7 5,-2-7-3,0 0 0,-2 2-3,3-1 1,1-1 1,-4 1 2,1 0-2,-7 0 3,13-3-4,-5 1 2,1-3-2,3 3 3,-1 0-1,0-5 3,-3 4-5,-1-1 4,1 2-1,-8-3 2,9 2-2,0-2 1,-9 4 0,0-2-3,0 0 0,2 2 6,-1-1-2,5-1-8,1 2 2,-4 0 7,-3-3-5,8 0 2,-9 1-6,0-2 5,11 3-3,-10-2 1,1 0 2,8-1-2,-12 2 2,2-2 1,0 1-3,1-1 3,-4 1 1,2-1-2,0 3-1,3-6 1,-6 6 3,1-6-3,1 2 2,1 1-5,-2 0 4,2-3-2,-2 3 1,5 0 3,-3 2-2,-1-4 3,0 2-3,3-1 2,-1 2-2,-2-2 1,3 1 1,7 0-1,-8-3-1,-2 5 2,-1-1 1,2-1-1,-2-3-2,1 3 0,-2-3-1,1 3 3,-3-1-1,-3-2 3,5 1 0,-2 2 1,-3 0-5,7 0 1,-2-2 3,-3-1 1,2 2-4,1 1 0,1-2-2,-1 0 1,3 0 1,0 1 2,1-1-2,-1 1 4,1 0-1,-2 1-1,4-2-4,-2 4 0,-1-6 2,-2 4 2,2 0-1,2-2-1,-3-2 0,3 1 1,1 4 2,-1-2-2,-2-3 0,6 1 5,-5-1-5,0 1 5,1 1-8,-1 0 5,3-1 0,-2 0-2,2 3 0,-3 0-2,2-1-1,-3 1 3,0 2-1,-2-3 1,3 2 4,1 1-2,-5 1-1,3-2-2,0-1 0,4-1-2,-4 2-1,11 0 5,-1-1-2,-7 2 1,8-1-3,0 4 2,2-4 2,-3-1 1,1 0 0,2 1-1,-1 2-4,-3-3 3,1 1-1,5 1 0,-4-2 1,-10 0-1,3 1 1,11 1-2,-4-2 0,3 2 2,-3 2-1,7-4 4,-4 2-2,1 0-2,0 0 1,-1 0 2,1 1-2,-2-1 1,6 0-1,-4 0 3,2 0 0,3 0-3,-7 0 1,3 1-1,-2 0-4,0-5 5,0 2-5,-2 2 1,-2-2 1,1 4 1,0-5-3,-9 1 7,12 0-7,-11 0 3,9-3-1,-2 4 3,-6 1-5,5-5 2,-6 1 1,7 0-2,4-2 3,-3 2-1,0-1-2,1-1 2,-8 1-2,6 2 3,1-2-4,-8 0 6,7 1-4,0-2 0,1 2 1,1 0-3,-4 1 1,-7-2 2,4 2-3,3-1 0,-5 1-2,-2 0 1,-1-4-2,3 4 4,-2 1-3,10-2 1,-14 2 1,3 0 1,-1-1-2,1 0 0,1-2 2,0 3 0,-2 1 0,1-2 0,1 1 0,-3-2 3,4 1-2,-2 0-2,1 1 3,-3-3-2,4 2 2,-2-1-1,0 2-2,0-1 3,2-2-1,0 3 2,0-1-3,1-1 0,-2 0 2,2 0-1,1 0 2,6-2 1,-7 1-2,7 1 4,1-2-5,-9 2 2,2 0-1,6-2-2,-2 2 0,2-3 2,-1 3 0,1-4 0,-8 5 0,1-4 1,7 2 0,1 1-1,-8-1-1,7 0 2,-7 0-3,-1 1 0,3 0 1,2-2 1,-5 2 1,11 0-3,-11 2 1,7-3 1,-6 2 2,0-1-4,-2 2 2,3-1-1,8 1 2,-11 0-1,0 1-1,4-1 3,-4 0-2,10 2 1,-6-2 2,-4 0-4,4 1 1,4-1 0,2 3 0,-1-3-2,-4 2 3,-6 0 0,7-2 1,0-2-3,6 2-1,-12 2 2,7-2 0,-6 0 0,0 0 0,0 0-1,2-2 3,-1 4-1,-2-4-2,3 2 4,-4-2-2,4 2-2,6-2 5,-8 2-6,2 0-2,-6-1 10,14 1-8,-10 0 1,3 0 2,-4-1-3,2-1 3,5 4 0,-4-2 1,-1-2 1,-5 2-5,5-1 3,1 2-2,-5-2 1,1-1-2,-2 2 3,4 0-2,-1 0 3,-1 2-4,1-1 7,0-1-6,1 0-1,1-1 3,-8 1-2,4-2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7:38.62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4210 114 87,'-13'0'116,"13"0"0,-17 0-5,17 0-1,-16-3-8,7 3 7,-3-4-5,2 3-10,-3-1-2,-3-2-7,2 4-4,-2-2-10,-3 2-1,-1 0 4,-3 0-9,3-1-5,-3 1 2,0 1-1,-4-1 0,4-1-4,-1 2 1,-2-1 1,2 0-2,1-1 8,-1 1 0,-1-1-4,1 1 1,4-3-1,-3 2-7,-3-1-2,5 4-4,1-4 4,1 2 1,2-1-2,0-1-3,1 2-3,1 0-3,0 0-1,-1-1-6,1 2 0,0 1 1,1 1-5,-2-2-5,-1 2 0,4-2-4,-5 2 1,-4 3-5,1-2-3,-4 0 0,3-1 0,-3 2 0,-3-1-4,3 0 6,-6 0-3,-1 1-2,5-3-1,-1-1 0,-5 0 4,7 3-7,-8-4 2,-1 4-1,5-3 4,-1 0 0,-4 1-3,10-2 4,-3-2-3,3 2 1,-8 0 1,0-1 4,-2 2-6,10-2-1,-10 0 6,7 1 0,-4-2-2,8 2 0,1-2-2,-4 4 1,0-4-2,4 2-1,-3 0-2,-1-2-2,2 4 1,-12-2 2,3 0-2,2 0 6,-2 2-10,-3 0 0,3 0-1,-4-2 25,4 3-3,0-1-4,2-1-2,8 3-2,-3-4-3,4 1 3,1-1-4,-2 2 1,3-1-1,-2 0-5,1 1 4,6-2-2,-2-2-5,4 2 3,-4-1-3,1 0 2,-1 1-3,0-3 6,4-1-6,-4 3-3,-4-4 0,6 3 8,1-2 0,-1 2-1,-6-5 1,7 4 2,2-2 2,-3 5 1,5-5 5,-5 2-3,-3 0-4,6-1 4,-5 0-5,-1 2 2,3 0 0,-5-4 3,5 3-4,-2 2-2,2-2-2,-6 2 3,4 0 6,-1-1 1,3 1 2,1 1-8,-7-2-4,1 1 7,2 0-7,3-1-1,1 2 4,-1-2-2,0 0-8,0 0 6,-5 1 1,2 0 1,4 1-1,-1-3-4,0 2 3,-5-2-3,5 0 1,-8-2-4,2 3 2,-1-1-3,-1-1 7,0 1-6,-2-1 4,-1 3-4,-5-2 1,8 0 4,-2 0-7,-8 0 8,9 2 7,-2-1-12,-7 1-4,14-2 2,-4 2-4,-1 1 11,0-1-11,6-1 2,-3 1 3,1 1 1,0-2-2,-2 1 3,1 0-4,6-1 4,-1 0-2,-3-2 0,2 4 3,2-1-3,2 0 0,-2 1 3,0-2-7,3 1 8,0 1-6,-1-2 11,14 2 4,-19 0-17,12-1 2,7 1-1,-24-1 2,17 2-2,7-1 1,-17 0 4,7 1-2,0 1-4,-3-2 1,4 1-3,-4-1 4,-3 2 0,5-1 3,-2 2 0,0-1 0,5 0-5,-1 0-13,9-2-23,-17 1-29,8 0-37,-1-1-59,10 0-67,-14-1-68,14 1-230,-10-3-573,10 3 253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6:43.49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1801 0 53,'0'0'62,"0"0"1,0 0 13,0 0 2,0 0-7,7 5-1,-7-5-4,0 0 4,0 0 2,0 0 2,0 0 9,0 0 6,0 0-1,0 0-2,0 0 10,0 0-3,0 0 0,0 0-2,0 0-14,0 0-6,-13 10-1,13-10-12,-13 4 0,7-2 0,-5-1-3,1 3-6,1-3-11,-4 1 3,-1 0-1,-2 1-6,1 0-1,-4 0-1,3 0-5,-6-1-3,-1 2 3,7-1-1,-5 1-1,1-2 0,0 2-2,3-1 3,3 0 2,1-1 1,0 0-4,5-1-4,-2 1-5,3 0 3,-1-2-6,2 0 1,6 0 1,-11 3-3,11-3 0,-5 1-3,5-1-2,0 0-1,-5 3-2,5-3 2,0 0 0,0 0 1,0 0-1,7 11-3,-4-8 0,3 0 5,3 0-2,1-1 2,-3 2-3,3 0 3,0 0 1,3 2 3,1-2-1,2 3 0,-4-1-1,1-1 0,1 1-3,-1-1 1,-1 0 0,3 1 0,-7 1 0,1-3-4,4 5 1,-6-3 1,0-1-1,2 0-1,-2 1 0,-2 0-1,3 0-2,-1-1 2,-4-2 2,-1 2-2,-2-5 0,5 6 2,-5-6-2,2 5 3,-2-5 0,-2 10 0,-3-5-3,3 0 5,-3 1-3,0-1 5,-3 1-5,-1 1 3,1-1 0,-5 1 2,1-1-1,-3 2 0,-4 3-3,3-4 0,-5 1-1,-1 1 1,6-3-1,-5 0 3,-4 2-2,3-2-3,-1 0 0,-1 0 1,3 1-1,0-2 1,3 1 2,2-3-3,0 0 5,4 0-5,1-2 4,0 0 4,-1-1 5,2 0 6,1 1-5,1-2 5,8 1 0,-13 0-1,7-1-3,0-1 1,6 2 1,-9-6-1,3 2-1,4 0 6,-2 1 0,4 3 0,-7-11-4,3 5-2,0-1-1,-1 0-1,2 0 0,-1 0-1,-1 1-1,1-1-5,2 0 0,-2-2-1,0 5 2,2-3-1,0 0-3,-4 3 2,6 4-1,-3-10 0,3 5 1,0 5-1,-4-6-1,4 6 0,-2-7 0,2 7-1,0 0 2,-5-5 0,5 5 4,0 0-11,0 0 6,-2-7-6,2 7-1,0 0 3,0 0-2,0 0-3,0 0 1,0 0 0,0 0-2,0 0 4,0 0-1,0 0-1,0 0 0,0 0 4,0 0 0,7 16-4,-5-11 2,-2-5-1,4 9 9,-4-3-9,2 0-5,-2 1 8,1 0-3,-1-7 3,-1 13-2,0-6 3,-2-1 5,-1 3-9,4-2-3,-7 1 5,2-1-2,0 1 3,-1-2 1,-1 1-6,2-2 1,-2 3 4,-3-1 1,2-1-2,-1-2 2,-4 1-1,5 0-2,-2-1-3,0-2 6,-1 0 0,2-1-2,-1-1 1,1-1-1,1-3 2,0 2 1,-2 0-2,3-2-2,2 1-2,2-1 5,-3-1-2,3 2-3,-1-1 2,4 4-2,-7-10 4,5 5-3,2 0 3,0 5-2,-5-7-1,5 7 1,0-7 4,0 7-2,-4-5-2,4 5 1,0 0 3,-3-6-5,3 6 2,0 0 0,0 0-1,-4-3 0,4 3-3,0 0-3,0 0 3,0 0-1,0 0-1,0 0 4,0 0 1,0 0 0,0 0 2,0 0-3,-11 10-3,10-7 5,-2 2-2,0-1-2,-4 0 2,0 2-2,-1 0 1,2 0 3,-3 0-1,0 1 5,-4-2-5,4-1 0,1-1-3,-3 1 1,2-1 2,-1 0 2,0-2 2,2 0-4,-1-2 2,0 0 4,3-2-5,-2 0-2,0-2 10,-1 2-10,4-1 0,0-2 0,-1 2-3,1-2 11,1 0-5,0-1-6,0 1 2,0 1 0,-1-1 2,3 2 2,-2-1-2,0 1-1,1-3 0,0 4 0,3 3 0,-4-8-1,4 4 2,0 4-1,-4-6-3,4 6 4,-4-5 1,4 5-2,0 0 3,0 0-4,-3-4 1,3 4-3,0 0 3,0 0-7,0 0 14,0 0-15,0 0 6,0 0-3,0 0 1,0 0 2,0 0 0,0 0-1,0 0 1,11 14 2,-11-8 0,5 1-1,0 2 0,-3-3-2,3 2 2,1 0-1,-2 1 5,0 0-4,1 3 1,0-1 4,2 0-3,-2 2 0,1-1 0,-3-1 1,1 2-2,-1-3 4,3 2-2,-4-2-2,2 3 1,-3-4 0,1 0 3,-2 4-3,0-3 4,0 2-1,-3-2 0,2 3-1,-2-4 0,-1 2-2,-3 3 0,2-2 2,-4 0 0,-2 1 0,0-2 2,-5 4-3,2 0 4,-3-1-4,-4 1 3,0-1-2,-4 0-1,-3-2-20,-9 4-14,-4-1-17,3-3-19,6-2-32,3-4-33,-3-1-33,7-3-46,1-2-252,7-3-504,1-2 223</inkml:trace>
  <inkml:trace contextRef="#ctx0" brushRef="#br0" timeOffset="1672">1301 692 90,'0'0'164,"0"0"-4,-2 8-3,2-8-10,0 6 8,0-6-4,2 9-5,-2-9-4,2 9-14,0-4-20,0 1-5,0 0-12,-2-6-9,2 12-3,-1-6-11,3-3-7,-4 3-12,0-6-15,2 11-35,-2-11-28,0 0-36,0 11-45,0-11-35,0 5-150,0-5-318,-6 9 141</inkml:trace>
  <inkml:trace contextRef="#ctx0" brushRef="#br0" timeOffset="1952">814 792 4,'0'0'156,"0"0"-1,8 8 3,-8-8-1,12 2 1,-5-1-5,2-3-8,2 2-7,6-6-9,-4 4-16,5-2-10,-4 0-12,0 1-9,1 0-6,-7 0-8,2 1-17,-1 1-32,-4 1-28,0-3-29,-5 3-52,11-2-21,-11 2-29,4-1-122,-4 1-283,0 0 126</inkml:trace>
  <inkml:trace contextRef="#ctx0" brushRef="#br0" timeOffset="2258">215 513 62,'-8'5'137,"-1"1"-7,0 1-6,5-2 0,-3 3-3,4-1-3,-1 1 1,-1 1-11,2-1-11,1 0-9,0 0-4,3 2-3,0-2 1,1 0-23,2 0 6,2 0-1,3-1-5,-3 0-5,7 0 3,0-1-2,3-3-5,-2 1-1,1-4-4,8 0-3,-4-1 8,-5-2 19,2-1-1,-2-1-9,5-1-7,-7 0-3,2-2-5,-3-1-6,0 1-2,-1-1-3,-5 2-1,0-2-4,-2 1 1,1 0 10,-4 0-1,-2-2-6,0 2-1,-4 0-4,-1 1-3,1 0-5,-4 1-2,-3-1 1,0 2-2,0 0-4,-3 3-1,2 1-2,-2 1-3,2 0-14,-3 0-17,2 2-27,1-1-30,0 1-33,5 0-43,-1 0-39,1-1-191,-1 0-419,2 1 186</inkml:trace>
  <inkml:trace contextRef="#ctx0" brushRef="#br0" timeOffset="2658">0 356 168,'0'0'201,"0"0"-5,0 0-14,0 0-6,0 0-12,0 0-7,0 0-3,0 0-9,0 0-6,0 0-13,12-16-9,-2 7-16,2-1-8,0 0-11,6-2-3,1-2-10,0 1-11,3 0-33,-4 0-34,2 1-41,2 2-37,-1-1-51,-1 2-54,1 0-134,0 4-354,1-2 157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6:47.75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1919 241 11,'7'0'83,"-7"0"3,0 0 1,0 0-3,6 3 6,-6-3 4,0 0 12,0 0-6,0 0 8,0 0-9,0 0 3,-10 13-6,6-9 0,4-4-4,-8 6-5,3-5 3,-3 3-5,0-1-6,2 1-2,-2-1-4,-1 1-7,1-2 2,-1 2 0,3-1 2,-3-1-8,1 1-2,2-1-9,-4-1 2,5 0 6,5-1 8,-10 0-1,10 0-5,-10-3-5,7-1-7,3 4-5,-6-8-6,4 3-3,0 1-4,2 4-3,0-11-1,-2 6-4,2 5-2,3-13-5,0 7-1,-1-1-2,2 3 1,0-1-1,-1 1-2,-3 4 0,4-8 0,-2 4-5,-2 4-1,3-6 1,1 3-1,-4 3 4,5-3 5,-5 3-3,5-4-8,-5 4-3,6-4 0,-6 4-2,6-1 1,-6 1 7,0 0-4,8-3-2,-8 3 0,0 0 6,11 0 4,-11 0 2,0 0-4,6 4 2,0-2-1,-6-2 1,7 4-1,-3 0-1,0-1-3,2 3 4,0-2-2,-2 1 2,5-1 4,-5-1-3,4 3-3,-3-2 6,1 1-1,1 0 2,-2 1 3,0-2 2,-1 3-2,1-2-5,1 2 3,-3-2-3,1 0-3,-1-1 2,1 2 0,-2 0-2,0 0-2,-2-6-2,3 7 1,-1-3 1,0 1 0,-2-5-2,0 7 1,0-7-1,0 0 1,0 7-3,0-7 4,-7 7-3,5-5 2,-5 2-1,0-2-2,-4 2 1,0 0-3,-3-1 4,-4 0-2,-4 1-2,-1 3 1,-2-1-1,2-1-1,-4 1 3,4-1 2,0 1-2,0-2 3,2 0-6,4 1 3,-1-1-3,5-1 5,1-1-5,1 1 0,3-3 2,-1 1 2,1 1 1,2-2-2,6 0-2,-9 0 3,9 0 1,-10-1-1,10 1 0,-6-6 1,0 4-2,5-2 2,-5 0 1,3-1-6,-1 0 5,-1-2-3,0 1 3,1-2-4,0 1 2,-3-5-2,2 4 3,-2-4-5,0-1 3,-1 0-1,0-1 1,0-1-1,-2-5-2,3 5 0,-1 1-1,-3-3 0,3-3 1,1 6 2,-1 0 3,2 1-3,1-1 4,0 5-1,0-3 6,2 3-6,-1 0 4,1 0 13,0 3 13,2 0 1,-1 1-1,2 5-8,-3-7 8,3 7-1,-2-6-9,2 6-11,0 0 9,0-6-8,0 6 3,0 0-8,0 0-1,0 0 3,0 0-6,0 0 3,0 0 3,0 0 4,0 0 0,7 22-2,-3-15-1,-1 0-5,1 3 6,-1-1-4,2 0-4,-2 1-1,2-1-5,1 3 2,2 0 3,-3-1 2,3 0 5,-2-1-9,1 1 9,1 2-6,-2-5 3,-3 2-5,2-2 7,1 0-5,1 4 2,-4-3-1,6 1-4,-7-1 3,3-1 2,1 0 12,-3 1-15,0-2 1,1 3-9,-1-4-3,0 0 15,-2 2-2,0-3-3,0 1-3,1-1 5,-2-5 0,-4 13-4,3-8 16,-2 0-13,0 2 11,-1-2-14,-4 1 1,0-2-2,0 1 4,-3-1-4,-3 1 2,-1 0 2,2-3 2,-4 1-2,0-1-1,1-1 1,-1-2-5,-1 1-5,2-1 4,-2 1 7,4-1-14,-2-2 8,6 1 16,-1 1-10,-1-3 0,1 2-1,1-1-8,1 0 6,1 0-1,0-2 1,4 2 3,-2-2-5,2 1-2,4 4 20,-7-6-14,3 4-2,4 2-10,0 0 8,-2-6-7,2 6 3,-6-4 4,6 4-1,0 0-5,-5-2 7,5 2 4,0 0 1,0 0-11,0 0-2,0 0 2,0 0 3,0 0-3,0 0-3,0 0 15,0 0-13,0 0 7,-2 13-4,2-13 0,0 7-3,0-7 1,-2 11 14,2-7-9,0-4-2,-5 11 6,3-5-5,-2-1-2,1 1-2,-4 1 3,1-1 5,0 1-2,1-2-3,-3 1 5,0-1-5,1 1 7,1-2-1,-3-1-5,1 1 3,-1-2 2,-2 2 0,1-4-1,0 1-5,-5 0 1,4-2-1,0 0 5,-2-3-2,1 1 0,-1-2-2,3 0-1,-1-3 14,-1-1-3,0 0-6,-1 0-6,3-4 5,1 3-3,-2-3 2,-1-4 0,5 4-11,-3-5 13,2 5-7,1-2 1,1 0 0,0 2 6,1-1-6,0 1 6,0 0-2,0 2 6,3 2-11,-3 1 5,3 1 2,-3 0-4,3 1 2,2 6 2,-5-8-3,4 4 3,1 4 0,-4-7 6,4 7-7,0 0 1,-2-8-5,2 8 8,0 0 2,-2-4-9,2 4 4,0 0-6,0 0-1,0 0 3,0 0 3,0 0 11,0 0-17,0 0 2,0 0 1,8 23 0,-6-14 2,2 1-6,-1 2 10,2 2-2,-1 0-4,0-4 0,2 4 5,0-1 0,-3 0 0,2 2-3,2-4-1,-2 2 2,0 2 3,0-3-2,0 1 0,-1 2 2,1-2 1,-3 0-3,1-1 5,0 1 0,-2-3-10,2 0 9,-3 0-2,0 0-5,0-1 3,-2 1-9,0-2 12,0 0 5,-1 0-11,0 0 1,-2 1 8,0-4-5,-1 1-2,-1-2 0,0 2 6,-2-2 6,1-1 0,-1-2-9,0 3-5,-8-2 2,9-2-1,-4 1 12,1-4-9,0 1-3,0 0-4,-1-4-1,2 1 9,-2-2-8,0-2-3,0-1 2,0 0-12,2-3 3,1 1-11,-2-6-2,1 5 5,2-2-1,0 2 5,0 0 10,-1-1-9,0 3 5,3 0-3,-2 0 2,-1 1 11,-3 0 0,3 3-14,-4 0-2,2 2 8,2 1-2,-5-1-1,0 0 2,1 1 1,1 3 5,2-1-8,-2 1 2,2 1 5,-1 0-5,0 1 5,-2 0 6,1 1-4,2 2-3,-4 0 1,3 0-1,0 3 9,-1-1-3,2 2-6,-1 0 5,0 2-1,3-1-6,2-4 6,1 3 1,-2-1-7,1 1 5,1-2-1,1 2 7,2-1-4,0 1-6,1-3 2,-2 0 5,3-5 0,0 11 3,2-5-3,-2-6-1,5 5 4,0-3 1,2 0 1,4-1-9,-2-2 2,6 1 2,-1-4 0,0 0-8,1-3-20,0 0-25,2 1-21,4-3-34,-3-2-38,2 3-39,1-1-32,-1 0-54,-4 3-234,0 2-546,-1 0 242</inkml:trace>
  <inkml:trace contextRef="#ctx0" brushRef="#br0" timeOffset="2181">956 871 123,'0'0'178,"0"0"-3,0 0 7,0 0 4,0 0 10,0 0-4,17 1-1,-8-4-15,2 1-6,3-3-8,2 2-11,-1-1-15,0-3-12,6 0-8,0-2-12,1 3-14,-2-1-3,-3 2-14,-4-1-14,1 1-27,-1 1-35,-2 0-46,-5 1-38,2 0-53,2-1-51,-3 2-215,1-2-440,1 1 196</inkml:trace>
  <inkml:trace contextRef="#ctx0" brushRef="#br0" timeOffset="2735">1812 71 74,'-7'-3'142,"7"3"-4,-8-4-5,6 0 3,2 4 1,-8-3-5,8 3-4,0 0-3,-5-4-3,5 4-6,0 0-7,-5-3-3,5 3-7,0 0-3,0 0-7,0 0-1,0 0-8,-5-2-5,5 2-2,0 0-8,0 0-5,0 0 2,0 0-3,0 0 13,0 0-3,0 0 1,0 0-3,0 0 0,19-2-8,-13 1-4,-6 1-4,10-3-2,1 1-6,-4-1-6,3 1-1,4-3-2,-3 1-8,4-1-1,-6 3-4,2-1-23,-1-1-20,-1 3-19,-1-2-33,-4 1-28,1 0-55,-5 2-36,8-4-61,-8 4-143,0 0-430,0 0 191</inkml:trace>
  <inkml:trace contextRef="#ctx0" brushRef="#br0" timeOffset="3438">7 142 66,'0'0'125,"-7"4"-1,7-4 1,0 0 6,0 0 10,0 0 8,0 0-5,0 0-1,21-7-8,-14 4-6,4-1-3,2-2-3,3-1-13,-2 3-6,3-4-14,-2 1-3,7-3-8,-7 5-9,1-1-5,-3 0-10,2 0-8,-2 0-22,0 2-30,-5 0-33,1 2-36,-1-2-48,-1 2-38,0 0-173,-3 1-360,-4 1 160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6:28.46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3366 80 36,'-6'-3'129,"6"3"-10,-6-3-2,6 3-15,-7-6 7,7 6-3,-5-4-5,5 4-4,-9-4-16,9 4 0,-11-2-3,5 1-12,6 1 9,-15 0-3,5-1-4,1 1-4,-2 0-3,0-2-4,-6 4-1,2-2-3,-2 1 0,-1-2-1,0-3-5,2 3 1,-2 1 0,-2-2-2,3-1 0,-2 0 0,-7-3 1,7 6-2,-4-5-4,-1 1 5,5 3-3,1-3 1,0 1-3,0 1-4,-1-2-4,1 3 1,-1 0-6,1 0-2,1 0-1,-2-1 0,0 0-3,0 0-1,3 1-5,-4-1 3,1 2-3,1 0 1,-3 0-3,-5 0 1,7-3-1,0 3-1,-2 3-5,-5-1 0,2 2-2,7-4 5,-8 1-5,-1 1 10,2-1-6,5 0 1,-5-2-1,4 3-2,-4-1 5,5-2 3,-1 3-1,-5-4 6,7 3-6,-2 0 3,-4-1 5,3-1-12,3 0 1,-1-1-2,-1 2-2,-5-1 3,8-1 0,-1 4 1,0-4-4,0 1 1,0 0-3,1 1 3,0-1-5,-1 1 5,2-1-4,0 0 5,-1 2-5,-1-1 1,2 0-1,3 0-1,-2 0 0,-1 2-1,0-1-1,2 0 4,-1-1-2,-3-1 2,3 2-4,-2-1 3,-3 2-5,3-2 2,1 0-1,-2 2 2,-6-2-1,4 1-3,1-1 4,-1 1-2,1 0-1,-2 1 3,3-1 0,-7 0 1,6 2-5,-1 1 3,1-3-2,-1 2 0,0-3-1,-4 1 4,5 3-5,-6-4 4,6 2-3,-1-1 2,2 1-2,-2-2-2,-4 0 3,1 1 2,-4-1-3,7 0 4,2 2 1,-8-2-3,9 2-2,-7-2 1,2 0 2,-2 1 1,6-1-5,-9 0 5,3 1-2,-2-1-6,8 0 12,-3 1-6,3-1-2,-9-1 3,2 1-1,0-1-1,6 0 0,-1 1 1,-4-2-1,3 0 4,-4 4 2,6-4 17,-7 2-10,-1-3-2,2 2-5,0-1 3,-1 2-6,-1 0 1,-3-1 0,3 1 1,-3-2-1,0 0 7,0 0-2,0 1 3,1 0-4,3-1 1,0-1-2,2 0 4,-4 0-3,1 3 1,2-1-2,-4 2-4,10-2-2,-2 1 2,4-1 0,1 0 8,1 0-3,6 2 1,1 0-4,1 0-2,-4-1 1,4 0-2,0 3-2,7-3-12,-15 3-11,9 0-12,2-2-17,4-1-17,-9 3-23,9-3-18,-5 5-27,5-5-25,0 0-26,0 0-24,0 0-185,13 6-431,-7-3 191</inkml:trace>
  <inkml:trace contextRef="#ctx0" brushRef="#br0" timeOffset="2779">5856 677 1238,'-19'5'40,"0"-3"-5,1 2-2,-2-1 3,4-1-8,-2 2 6,-2-4-3,1 5 0,2-5-8,-3 1 5,3 0-9,0 2 1,-1-6-3,2 2 6,-1 5-3,0-7 3,-1 2 2,2 0-1,-4-1-8,2-1-3,-1 3 3,-1-2-2,-4-1 1,3-1-4,2 2 3,-6 0-2,5 1-2,-5 1-4,6-1 4,-2 1 3,-4 0-1,-2 0-4,-2 0-2,0-2 7,0 1 2,3 2 7,-1-1 9,0 0-7,2-3-3,0 3-2,5 0-4,-6 0 1,-1-1 1,1 1-3,1 0 0,-1-2 0,-2 1-2,2 2-2,0-5 0,-1 0 0,-1 3-3,1 1 4,2-2-5,5 2 3,-6-1 1,0-1-4,1 1-2,-2-1 0,1 4 0,0-2-2,-1 1 5,1-3-6,-1 3 3,-1-2 2,4 3-5,-4 1 1,3-3 1,-1-1 1,7 4-2,-6-2 1,0 1-3,-1-2 0,3 2 0,-2-1 0,-1-1 0,7 3 5,1-1-6,-8-1 2,8 2 2,-4-4-2,4 2 3,-1 1-2,-2-4-2,-3 4 0,4-1 2,2 1 0,1-2-1,-2 2-2,2-1 5,1-1-2,0-1-4,0 1 4,-1 0-3,-1 1 3,2-1 0,-2 0-4,1-1 7,-1 2-5,1-1 1,-4 2-2,4-1 1,-4 1 3,2 0-1,-1-1-4,1 0 3,-6-1 2,1 5 2,0-4-5,3 3 2,-4-3-2,-1 2-1,7-1 4,-7-1-1,-1 3 0,0-3 2,2 2 0,-3-1 1,1 3-7,-1-1 6,0-2 0,-4-1 1,1 2 1,1 0-1,-3-1-3,1-1 4,-3 3 1,1 0 1,-3-2 3,2-1 6,-11 2-7,9-1 0,2 1 2,-13 0-4,13 2-2,0-3 1,-1 0 2,1-1-2,-11 0-1,14 0 1,-2 2-1,3-1-3,-2 1 4,3-3-3,-1 2 1,1-2-1,-1-2 0,2 2 1,-2 2 0,1-2-1,-2-2-1,3-1-1,-1 2 1,0 0-1,-2-2-3,4 1 2,1 0 0,-1 2-2,3-2-1,-1 2 0,8-1 4,-9-2 0,6 0 2,-5 3-4,8-1 1,-8 0-2,6 2 1,1-1-1,0 0-2,0 0 3,2 1 3,1 0-3,0-2-1,3 2 2,0-1-2,1 3 1,3-1-2,-3-2 1,3 1 1,-1 1 0,2-1-2,-2 1 0,0-1 2,3 2 2,1-2-4,0 0 3,6-1-2,-14 3-1,7-3-1,0 3-19,7-3-16,-12 4-18,7-1-39,5-3-41,-6 2-57,6-2-142,0 0-360,0 0 159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6:41.27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65 60,'0'0'77,"0"0"-12,0 0 0,0 0-10,0 0 2,0 0-11,0 0-3,0 0-7,0 0 2,0 0 1,0 0-7,0 0-2,0 0-3,0 0 9,0 0 4,33-5 1,-22 5 1,3-3 4,-1-1-11,8 1-10,1 0 12,-1-2-4,6 0-11,3 2 6,-9 0-5,1 1-1,1 1 6,-2-3-11,1 1 4,8 0-3,-12 2-6,3-1 11,1 2-8,1 0-2,-6-3 0,5 1-2,-6 2 4,6-2 5,-1 1-14,0 0 0,-1-3-3,-1 4 2,1-1 2,-1 1 0,3 0 0,-1 0-3,0 0-1,-4 0 7,4-1-3,-8 2 0,6 0-13,-1 2 11,-2-2-8,0-1 0,3 0 6,-6 1-6,1 0 10,7 1-3,-5-4-1,2 2 1,2 0-5,-4 2 1,2-2 2,-4 0-4,4 0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6:42.80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1319 146 64,'-16'-3'111,"8"2"-10,-3 0-2,1-4-4,1 2 0,-4 0-3,1-1-9,-4-2-2,0 4 1,-3-1-6,0-1-14,-1 0 1,-1-1-1,-7 0-4,0 3 0,-2-3-2,2 2-9,7 0-2,-6-2-3,3 3-2,2 0-2,0 0 1,-6-3-6,8 0-1,-3 0 0,2 2-5,-2-4-4,1 5 3,3-3 3,-5 3 4,4-2-5,1 0-5,0 1 5,2-1-2,-1 1-1,-1 1-4,2 1 1,0-3-2,-2 2 14,2-2-9,-2 2-3,2-1 3,-2 3-4,0-2-3,1 1-2,-3 2-1,0 1-4,0-2 2,-1 0 3,1 0-3,1 0-4,-3 3 2,2-1-4,-4 0 0,5 0 2,1 0-1,-1-2-1,0 2-2,2-2 0,-2 0-2,7 1 2,-1-1-3,2 0 5,1 0-5,-2-1 3,2-1-4,11 2 4,-15-2-1,8 0 2,7 2-1,-12-4 2,12 4-3,-9-1 2,9 1 0,-7-2-1,7 2-3,0 0 6,0 0-32,-9-3-24,9 3-33,0 0-42,0 0-35,0 0-170,0 0-354,0 0 157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8:32.6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45 4 154,'0'0'218,"0"0"-3,0 0-5,0 0-9,-16-2-9,16 2-17,0 0-10,0 0-13,0 0-13,0 0-13,0 0-13,0 0-12,-17-4-10,17 4-4,0 0-16,0 0-3,0 0-7,0 0-7,0 0-3,-12 2-9,12-2-3,0 0-2,0 0-14,0 0-14,0 0-25,0 0-28,0 0-46,0 0-55,0 0-76,0 0-159,0 0-412,0 0 183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3:15.057"/>
    </inkml:context>
    <inkml:brush xml:id="br0">
      <inkml:brushProperty name="width" value="0.10583" units="cm"/>
      <inkml:brushProperty name="height" value="0.10583" units="cm"/>
      <inkml:brushProperty name="color" value="#FF7C80"/>
      <inkml:brushProperty name="fitToCurve" value="1"/>
    </inkml:brush>
  </inkml:definitions>
  <inkml:trace contextRef="#ctx0" brushRef="#br0">44 199 115,'0'0'162,"0"0"-3,-14-1 8,14 1-7,-10-5-8,10 5-8,-6-6-4,6 6-10,-8-9-12,8 9-11,-5-14-10,5 5-8,0 9-10,2-19-8,1 7-10,5 1-3,-2-3-5,4 1-9,-1 3-1,6-5-6,5 3-2,-1 0-4,-3 3-3,-2 1-16,2 1-5,-3 1-5,-1 2-17,1 1-19,-1 4-10,3-2-19,-3 2-24,4 1-12,-8 0-30,8 0-1,-2 0-11,-1 2 1,-4-4-97,5 0-256,-14 0 113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8:56.25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16 58,'0'0'83,"19"4"2,-19-4 1,0 0-17,0 0-8,5 11-11,-5-11 13,8 8-21,-8-8-6,0 9 3,0-9-5,0 0-8,0 9 4,0-9-4,0 0 2,0 0-5,0 12 7,0-12 13,0 0-9,0 0-7,0 0 0,0 0-1,0 0-5,0 0-4,0 0 10,0 0-11,7-26-1,-2 16-6,1 4-5,1-5-5,-1 5-30,3 0-26,-5 2-39,-4 4-63,0 0-172,0 0 78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8:59.62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44 41 46,'0'0'63,"0"0"-1,0 0-5,0 0 2,0-9-9,0 9-5,0 0 3,0 0 4,-8-8 5,8 8-7,0 0-1,-5-5-6,5 5-9,0 0 5,-7-8 6,7 8 5,0 0 2,-8-4-8,8 4 1,0 0 0,0 0 0,0 0 0,-8-5-2,8 5 3,0 0 4,0 0-2,0 0 5,0 0-11,0 0 2,0 0 0,0 0 0,0 0-4,0 0-3,0 0-2,0 0-1,0 0-1,-8-2-3,8 2-3,0 0-6,0 0-2,0 0 0,0 0-4,0 0 3,0 0 1,0 0 2,0 0-2,0 0-5,0 0-3,0 0 5,1 19 4,-1-19 0,0 0-3,5 11 0,-5-11-3,1 11 10,-1-11 5,4 12-4,-4-12 3,0 13-4,2-5 1,-1-1 3,2 0-3,1-1 4,-1 3-4,-3-9-5,4 14 0,2-7-3,1 5-1,-2-5 4,3 1-3,-4 1 1,5-3 0,-2 0-5,-3 3 2,2-3-2,-1 3 0,3-1-1,-2 1 1,-2-3-2,3 1-2,-2-1 2,-3 1 1,6 1 0,-6 0 0,4-3-3,-3 2 2,-3-7-2,6 13 3,-3-8-5,-2 2 4,2 1-7,1 0 5,-4-8-1,4 13 1,1-8-4,-5-5 3,4 11-4,-2-4 6,0 0-2,-2-7 4,5 15-6,-2-9 5,-1 1 1,1 1 4,-3-8-1,3 15 0,-3-8-3,0 1-1,0-8-4,0 19 7,-1-13-2,-4 3 3,5-9-7,-1 17 4,0-11-5,-1 3 3,1-1-4,-1 2 2,-3-1 0,2-4-2,0 3 0,3-8 1,-6 13-3,5-6 4,1-7-5,-8 12 4,6-4-5,-1 1 1,-2-1-2,3 1 3,-4-2-2,3 2 2,0-2 1,-3-2 0,6-5-6,-10 13 3,5-9 0,0 4 0,5-8-3,-10 9 1,5-2 1,2-2 2,3-5 0,-10 9-2,5-5 0,5-4 0,-10 9-3,8-3 4,2-6-3,-8 5 3,8-5-2,-5 7 1,5-7-2,-6 7 0,6-7 1,0 0 1,0 0-1,-4 8 0,4-8-3,0 0 1,0 0-2,-6 6 5,6-6-3,0 0 3,0 0-2,0 0 3,0 0-3,0 0 2,0 0 1,0 0 1,0 0-3,0 0 0,0 0 0,30-8 5,-24 2-6,-6 6 3,11-6-1,-11 6 9,10-7-2,-4 1-4,1 2-6,-1 0 2,0 0 0,2 0 3,-1-1-2,0-2-1,-1 2 2,3-6-2,-5 2 5,3 0-1,-1 1 2,0-4 0,-1 2-2,1-4-1,-3 3 1,3-3 0,-5 1 0,3 0 1,-1-2-2,0 2-3,0-2 3,1-2-3,-2 4 3,-4-1-2,2-1 1,0 2 1,-3-2 0,2 2 2,-2 0-2,0 1-1,-1-3-3,1 4 3,-4-1-4,1-1 5,1 0-2,0 2 9,-2 0-11,0-1 1,1 0 1,0-2 0,1 2 0,-2-1-2,-1 0 0,3 1 1,-2-3-1,-1 2 1,4 1-2,-3 1 2,1-2-3,0 2 3,2 1-3,-2 3 1,2 1 1,-2-2 4,5 1-4,1 7-2,-7-12-6,4 6-23,3 6-28,-6-5-37,6 5-38,0 0-48,-7-7-38,7 7-179,0 0-433,-18 9 192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9:21.03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601 304 38,'0'0'84,"0"0"11,0 0-1,0 0-1,-10-4 12,10 4-10,0 0-1,0 0-8,0 0 5,0 0-7,0 0-4,0 0-6,0 0-4,0 0-8,0 0 4,0 0-12,0 0-4,0 0-2,0 0-6,10-15-2,-10 15-7,10-6 0,-10 6-8,10-5 0,-3 1 2,0-2-6,0 1-2,2 3-4,-9 2 1,11-6-1,-1 2-2,-10 4 4,13-3-2,-4 1-4,1 0-5,-10 2 1,18 0 8,-9-2-2,4 1-1,-3 1-1,-10 0-4,19 0 3,-11 0-1,-8 0 0,13 0-4,-13 0 1,11 1 0,-11-1-1,10 2 3,-10-2 4,10 2 2,-10-2-4,9 2 2,-9-2 1,0 0-6,13 3 2,-13-3-4,6 3 5,-6-3 6,10 5 6,-5-2 1,-5-3 2,12 7 1,-5-2-2,-7-5-3,7 6-4,-1-2-2,-6-4-1,7 7 1,-4-1-3,-3-6 1,0 0 1,1 13-4,-1-13 6,-5 12-2,-3-2 1,0-2-3,-1 0 4,-4 0 0,3-1-3,-1 3 0,-5-1 3,5 2 2,-4-3 0,4 0 5,-5-1-5,3 2 6,1-1-7,-4 1 0,1 1-2,-6 1 7,8-3 0,-1 1-8,-1-1 1,3-3-5,2 1 5,0 2-7,0-3 6,0 1-3,4 0 0,-4-2-2,10-4-1,-12 7-2,10-3 0,2-4-2,-8 6 2,8-6-2,0 0 1,-8 5-1,8-5 6,-5 6-8,5-6-2,0 0 2,0 0 2,-2 11-3,2-11 2,-6 4-1,6-4 1,0 0-2,0 0 5,0 0-1,8 16 9,-3-12 5,-5-4 2,8 8-4,0-6 7,-1 2 5,1-1 5,1 1-1,1-2-3,4 0 7,2 2-10,0-4-1,7 0-5,-3 4 0,5-8-2,-5 4 1,5 0-1,-5 4-2,5-4-3,-6 1 6,-3-2-15,0-3-26,-4 8-19,-3-4-17,1 0-22,-10 0-16,13-4-26,-13 4-26,0 0-51,14-6-226,-14 6-459,10-9 203</inkml:trace>
  <inkml:trace contextRef="#ctx0" brushRef="#br0" timeOffset="1901">725 213 48,'-14'-9'72,"7"4"-6,-2 1 4,9 4-6,-13-10-7,3 3-4,-1 1 7,1 2-11,-2-1-10,-2-3-2,-2 4-8,5-4 0,-8 3 10,-2-1-7,8 2-8,-6-2 3,4 2-10,-1 0 6,0 0-3,2 1 8,1-2-9,-3 3-1,2 2 0,-2-2 0,-1 2-7,-3 2 3,6 0 0,-2-2 1,5 4-3,-8 0 5,3 0-2,2 1 1,-2 4 1,3-2-4,0 1-4,0 2-2,-5 0 6,5 3 6,0-4 2,2 2-21,-5 3 3,2 1-4,1-2-3,-3 4 16,5 2-6,-4-2-6,4 0 20,-2-1-13,0 2 3,3-1-1,1 0-4,2 1-5,2-2 0,-3 5 4,4-6 8,1 3-7,3-4 2,0 5 4,2-4-8,2 3 8,-3-4 3,7 5 3,-3-6-6,7 1 12,-4-1 0,4-2 6,1 6-4,1-4-2,0-5-1,2 5-3,3 0 1,2-3 2,-2 1-4,1-1 3,-3-1-5,4 0-1,-1 1 1,2 1-4,2-1 2,-4 0-11,0 0 3,3 0 2,-1 1 2,-1 0 0,1-3-3,-4 2 3,4 0-7,-4 0 3,-1 1 4,2-4-5,1 0 2,0 0 0,-1 1 0,5-4 4,-5 0-9,1-3 8,1 0 4,3-1-6,-2-1 2,2-2-3,1 1 2,0-4 6,5-1-5,-7 1 7,3 0-6,5-6-5,-1-4 3,1 3 4,-3-4 2,1-2 3,-2 2-6,-3-2 2,5-4-5,-10 1-1,2 0 1,-7 4-1,5-9-2,-8 9-2,2-11 6,-1 1-9,-8 7 6,0-4-7,-2 6-3,1-3 6,-3 1 0,-5-2-8,2 2 8,-2 1-2,-1-1 0,-1 3 1,-2-2-3,-4 2 3,0 2-2,-1 0 3,-2 2-6,-5-3-9,2 4 11,-2-2-9,-5 0 10,-3-4 4,2 4-5,-3 0-4,0-3 2,9 7-4,-6-6-8,-2 0-3,-1 0-4,1 0-1,-4 2-10,3 2-4,3-1-16,-4 3-3,6 5-1,-9-1-20,0 6-14,-4 4-17,-2 1-126,-5 0-253,3 5 112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9:19.56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16 53,'4'-6'73,"-4"6"0,0 0-15,0 0-6,0 0-5,0 0-3,0 0 3,2-10-17,-2 10 7,0 0-6,0 0-4,0 0 7,0 0-6,0 0-11,0 0 3,0 0 4,0 0-18,0 0 6,0 0 1,0 0-1,0 0-4,0 0 0,0 0 1,0 0 0,0 0 5,0 0-5,0 0 0,0 0-6,0 0 2,0 0 5,0 0 0,0 0-3,0 0-3,0 0 3,0 0-8,0 0 2,0 0 4,0 0-2,0 0 4,0 0-4,0 0 4,0 0-2,0 0 0,0 0-1,0 0 4,0 0-10,0 0 6,0 0-8,0 0 10,0 0-11,0 0 9,0 0-6,0 0 19,0 0-25,0 0-7,0 0 4,0 0-9,0 0-8,0 0-8,0 0-12,0 0-18,0 0-49,0 0-122,0 0 54</inkml:trace>
  <inkml:trace contextRef="#ctx0" brushRef="#br0" timeOffset="1047">23 17 18,'0'0'60,"0"0"-3,0 0-7,0 0-5,0 0-2,0 0-15,0 0 1,0 0 2,0 0-7,0 0 4,0 0-5,0 0 2,0 0 1,0 0 1,0 0-2,0 0 5,0 0-16,1-8 5,-1 8-2,0 0 5,0 0-4,0 0-3,0 0-5,0 0 2,0 0-2,0 0 2,0 0 9,0 0-17,0 0 4,0 0-2,0 0-6,0 0 6,0 0 2,0 0-4,0 0 3,0 0-1,0 0-5,0 0 3,0 0-23,0 0 5,0 0-6,0 0 4,0 0-2,0 0 5,0 0 0,0 0-3,0 0 4,0 0 2,0 0 1,0 0-5,0 0-6,0 0 8,0 0-1,0 0 9,0 0-10,0 0 4,0 0-19,0 0-4,0 0-48,-23 2-88,23-2 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0:32.50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9982 1126 2,'0'0'119,"-11"-4"-3,11 4-1,-7-2-3,7 2-4,0 0-15,-13-4-3,13 4-15,-10-2 3,10 2-9,-12-2-7,12 2-2,-15 0-5,15 0-13,-22 0 1,9 2-1,0-4-6,-2 2-4,0 3 1,0-3-3,-1 3-2,-3-3-3,1 0 4,-5 2-1,6-2-2,-6 0 0,3 2-1,4-4-1,-5 2 5,3 0-1,0-2 3,-1-1-10,-2 2 5,-2 1 3,9-5-2,-9 4 2,1-2 0,1 1 6,2-1-2,-5 0-3,1 2-5,-1-3 4,6 0-1,-3 4-3,1-2 1,-2-1 0,2 0-1,3 2-4,1-2-1,1 2 0,-4-3-3,3 4 2,1-2-3,-1 0 5,2 1-3,-2-2 2,0 3-1,3-1-4,-4-1-2,3 1 1,-1 0 0,1 2 0,-2-1 0,2-1-2,1 2-4,-3 0 6,4-1-2,0 2 4,-5 1-4,3-2 2,1-1-2,-3 1 3,5-1 0,-7 2-2,4 0-3,1-2 1,-2 2 3,0-2 4,2 2-5,-2-4 1,2 2-3,-4 2-1,4-1 0,-5 0-2,3-1 1,-5 2-1,-2-2-1,-1 1 1,0 1-3,1-1 1,0 2-1,2-1-2,4 0-2,-1 0 4,-1 0-3,-4 0 3,8-1-4,-5-1 0,1 0 2,-4 1 2,2-1-4,3 0 0,-6 2 2,6-2-1,-7 0 0,3-3 0,0 3-2,-2 0-3,2 0 3,-2 1-3,1-1 4,5-1 0,-4 1-2,1 0 3,4 1-2,-7-2 0,6 2-3,3-2 6,-7 1-3,4-1-2,-4 1 2,2-4 1,4 6-1,-3-2 0,-3 0-1,1-2 1,-2 0 4,1 0-2,-3 2-2,-1-1 1,1 0-3,1-1 3,0 2-1,2 0 2,-4 0-2,4-1 0,-2 2-3,3-1 3,1 2 0,-2 0-1,4 2-1,-3-4 3,-2 4-2,5-2 1,-6 0 6,3-1-4,-1 3-2,-1-2-1,1 0-1,1 4 2,-2-6-1,5 1 0,-7-1-2,2 2 4,4-2 1,-2 0-5,1 2 6,0-2-2,-2 0-3,1 0 1,4 0 0,-7 0 1,2 2-3,4-2 6,-3 0-6,4 2 5,-1-2-2,-5 1-1,1 0 4,4 2-4,-3-2-3,-2 2 2,1 0-7,-1 0 12,-1-3-4,3 2 3,-3-2-1,2 0-2,-3 0 3,4 0-2,-3 0 0,0 0-2,-2 0 0,4-2 1,-3 2-2,2-2 1,-2 4 1,2 0-3,1-2 3,-3 0 3,-1 0-4,4 2-4,-2 1 3,1-2 0,1-1 2,0 2 0,-1 1-2,-1-2 3,0 0-6,2 2 6,-1-3-1,2 1-1,-1-1-4,1 2-1,4 0 3,-3-2 2,2 0 2,-4 1 0,7-1-4,-5 1 2,-3-1-1,4 0 2,-4 2-1,8-4-1,-5 4-1,-2 0 3,0-2-3,2 0 4,-1 3-4,-2-3 3,2 2-1,2-1 0,-1 2-2,-1-2 4,3-1-3,0 1 2,-6-1-1,9 2 1,-4-1 0,3 1 0,-2-2-1,-5 0 5,2 1-6,-1 0 3,3-1-2,3 2 2,-2-2-3,1 2 3,-4-2-1,3 0 1,2-2 1,-6 4-1,5-2 0,2-2 1,-2 2-3,-4-2 2,-3 2-3,9 0 3,-2-1-3,0 1 1,1 1 2,0-2-1,-2 1 2,-2 1-4,2-1 0,-3 0 1,-3 2-1,3 0 2,-1-2 0,5 0 0,-5 2-5,2 0 4,2-2-2,-2 0 3,1 0-1,-1 1-1,-1-1-2,4-1 2,-1 1 3,3-2-3,-3 2-3,-5 0 3,2 0-2,-1 0 1,5-2-4,-1 4 4,-2-2 0,5 0-2,-5 0 1,-1-2-1,-1 0 1,6 2 4,-2 2-3,2-2 0,-1 0-2,-1 0 2,0 2 0,1 0-2,0-4 4,-1 4-2,3-1 0,-4 2 0,3 0 0,0-2 3,-2 2-3,1-1 5,2-2-5,-2 2 7,3 0-7,-2-2 7,0 2-3,1-2 0,0 2-4,1-2 3,-1-2-1,-1 0-1,2 2 0,-1 0 2,1-2-2,-1 4 0,0-6 2,-2 4 1,2 0-2,-4 0-1,6 0 0,-7 0 3,5 0-2,-4 2-1,3 0-1,-2-2 3,2 0 1,-3 2-1,3-2 0,0 3 0,-3-2-2,6 1-4,-6-2-3,-5 0 0,8 1-6,-2-1 0,2 3 4,-2-3 1,1 0-6,-7 0 4,5 0 1,1 1-3,-1-1 4,-3 0 2,7 2-1,-8-2 0,7 4 5,-1-3-3,-1-1 1,4 2 3,-6-1 0,5-1-1,0-1 1,-2 2 0,3-1 4,-1-1-4,-2 1 6,0 0-2,3-2-4,-1 2 1,-2 0 0,2 0 0,-2 0 2,2-1 3,0-1-4,1 2-1,-2 0 5,1 2-3,0-2 2,2 0-4,-1 1 2,-1-1 1,4 0-2,-4 0 3,2 2-3,-3-2 4,0 1-6,4 1 4,-4-1-3,0-1 1,2 2 0,0-1 1,-1-1 5,1 1-7,4-1 1,-5 2 3,2-2-1,-2 0 2,14 0-1,-21 2 4,8 1-5,0-1 4,-1-2-5,5 1 1,-5 0-2,2 1-2,-1-2-4,2 1 8,-2-1-1,0 0-1,2 0-1,-2 1 7,1-1-2,12 0-2,-18 0-2,6 2-1,-2-4 4,4 2-4,-6 0 3,2 0-1,3 0 1,-1 0-4,-4 0 2,5-1 2,-3 2-1,-1-2 1,2 1-2,-1 1 2,-2 1-2,3-2 4,1 2 4,-4-2-8,3 0 1,0 0-1,-3 0-2,2 0 2,0 0 3,-2 0-1,2 0 0,-2 2 3,-1 0-4,1-2-2,0 1 3,1-1 2,-4 0-4,5 0 0,-2 0 2,2 0 1,-2-3 2,3 3-5,0 0 2,2-2-2,-5 2 3,3 0-3,2 0-1,-5 0 5,16 0 0,-19 0 0,9 0 0,-5-2-4,3 2-1,12 0 2,-21 0-1,9 2 1,1-4 3,-2 2 1,13 0-2,-20 2-3,10-4-1,10 2 0,-16 2 6,16-2-2,-7 0-5,7 0-20,0 0-26,0 0-42,0 0-22,0 0-31,-19 0-144,19 0-313,0 0 140</inkml:trace>
  <inkml:trace contextRef="#ctx0" brushRef="#br0" timeOffset="3512">2597 1375 51,'0'0'56,"0"0"3,0 0-12,0 0 3,0 0-7,-10 0 2,10 0-3,0 0-5,0 0 0,0 0-2,0 0-3,0 0 2,0 0-6,0 0-2,0 0 3,0 0-4,0 0 1,0 0-8,0 0 0,-12 0 4,12 0-8,0 0-7,0 0 17,0 0 3,0 0-9,0 0 7,0 0-2,0 0-6,0 0-3,-18 0-3,18 0 6,0 0-3,0 0-12,0 0 16,0 0-7,-11 0 5,11 0-3,0 0-3,0 0-7,0 0 6,0 0 6,-9-5 8,9 5-9,0 0-10,0 0 7,0 0 0,0 0-6,0 0 0,0 0 3,0 0-17,-4-7-20,4 7-14,0 0-30,0 0-94,0 0-178,0 0 78</inkml:trace>
  <inkml:trace contextRef="#ctx0" brushRef="#br0" timeOffset="5529">2666 1201 117,'3'-7'154,"-3"7"1,0 0-18,0 0-12,0 0-14,-22-9-1,12 9-14,-1-1-1,-3 1-10,-2 0-6,2-2-4,-6 2 1,-2 0-10,-1 0-3,0 0 3,0 0-11,2-1 4,-2 1-7,-3-3-7,2 2 8,-9-1-1,7 1-4,-8-2 1,1-1-4,9 1-3,-12-1-1,12 0 7,-3 1-1,-6-4-3,8 2-4,-6-1 6,4 1-6,2 1 2,-2 2-5,4-2-2,-1-1-5,0-1 3,-1 5-5,1 0-2,-2 2-3,0-2 1,1 1-7,-1-2 3,3 2-7,-11 0 0,8 0-3,0 0 5,2-1-4,-2 1-1,-1-1-3,3-1 2,-4 1 1,3-2-1,-8 0-4,7 1 0,-7-3-2,7 1 6,3 3-5,-10-6 6,12 3-4,-13 4 7,-2-2-3,12 2 6,-9-2 0,7 4-6,3-2 2,0 2 0,-1-2-4,1 0-2,6 0-1,0 2 4,-1-2-5,4 2 3,-3-2 0,4 1 2,-1-2-6,-1-1 2,1 0 1,14 2 2,-20-2-4,10 0 1,0 2-2,10 0 0,-17-2 2,10 2-2,7 0-1,-17-2 0,17 2-4,-16 0 11,16 0-7,-10-1 2,10 1-5,-10-3 1,10 3 1,0 0-1,-12 0-6,12 0-4,0 0-10,0 0-10,0 0-6,0 0-7,-14-1-11,14 1-26,0 0-34,0 0-47,-3-10-47,3 10-180,0 0-419,-1-14 185</inkml:trace>
  <inkml:trace contextRef="#ctx0" brushRef="#br0" timeOffset="6821">148 478 20,'1'-8'106,"3"0"-4,-1 0-7,-3 8 13,5-16-15,0 7-11,0 1-7,0-4-5,0 2-13,0 0 5,2-1 0,-4-1 5,3-1-9,1-1-8,2-3 4,-1 1-7,4-3-6,-1 4 5,2 0-10,1 0-9,-5 3 4,7-3-7,-3 4-4,4-1 9,0 1-12,0-4 4,3 4-8,-1 0 3,1 1-4,-3 1 0,0-1 0,3 0 3,-1 1-5,-2 1 0,0 3-5,2-4 5,-3 3 0,2 1 2,5-3-2,-3-2-5,1 4-6,-2 2 13,1 1-8,2-3 4,-4 4-3,4-3 4,-4 0-2,4 2-2,-7 1-2,7 0 2,-5 0 0,5 0 2,-5 2-3,3-3-13,1 6 12,-6-6 3,-1 3-7,7 0 10,-5 0-4,3-2 5,-1 2-4,-2 2 6,1-2-2,-3 3 1,8-2 1,-3 0-2,-5-1-2,3 3 2,3-4 7,-4 2-4,8-1 0,-10 3 5,4-1-4,2-1-1,-3 0-3,4 2 7,-1 0-8,2 0 4,-2 1-5,-3-2 3,-3 3-2,3-5 0,-2 6-6,-1-2 3,2-2 2,-3 2 0,1 1-2,0 1 2,-1-1-3,1 1-2,-1-2 2,-1 2 0,1-1 1,0 1-9,-2 0 9,0 1-1,-1 1-2,-1 0-2,3 1-3,-4-1 2,2 1 0,-1 2 1,-1-1 1,2 2 7,0 1-6,-1-2 0,-2 0 7,0 2-6,2-1-3,-1 1 0,2 0 2,-2-1-2,-1-1-1,1 2 2,-1-2 0,-1 2-1,3-1 0,-2 3 1,-1-3-3,-1-2 0,0 2 4,0-1 1,0 4-1,2-5 0,-3 2-1,0-1 2,-2 2-1,1 2-4,0-2 0,-1 0 2,1-1 0,0-1-2,1 4 2,-2-5 3,1 3-6,0-3 6,-1 1-7,3 3 9,-4-4-7,2 3 4,1-3 0,-2 1-3,2 1 0,-1-5 0,-2 6 7,1-2-6,-2 1-1,0-12 1,1 16-2,-1-4-2,0 0 0,0 1 4,2-4-1,-2 4-1,0-2 2,0-1-2,0 0 3,1-2-2,2 5 4,-3-5-1,1 2 0,-1 1-1,0-3-2,0-8 0,0 21-1,-4-12 0,3 2-1,-1 1 6,2-4-6,-4 3 8,-2 2-5,2-2-3,-3-1 4,2-1-5,1 0 4,-2 2 3,1-2-5,0 0 4,1-1-6,-4 1 5,2-1 2,-1 2-5,2-1 1,-3-1 1,1 2-2,1 0 5,-3 0-6,1-2 2,-1 3-2,3-2 2,1-1 2,-4-1 2,5 0-2,-2 0-3,0 0 4,2 0-1,-2 1-2,1-2-8,0-1 8,1 1 5,-2 0-7,-1-1 5,1 3-3,1-3 2,-1 1-2,-3 0 1,4 0-2,-4 0 0,-2-2 1,-1 2 2,2-2 0,-3 0-5,0-2 3,-2 0-2,2 1-3,-1-2 4,-2 1 1,-6-2 0,7 1 0,-3-2 2,-3 1-4,1 0 4,3-2-1,-5 1-4,1 1 3,-4-1 1,3-1 1,0 0 1,-1 2-5,-1-2 2,0-1-4,-1 0 3,4 1-1,-1-1 4,-1 0-6,1-1 2,0-2-1,1 2 2,-1-2 2,-1 2-3,5 0 1,-4-1-1,2 1 3,-1 2 0,-1 0-3,1-2 5,-4 1-4,3 2 3,-1-2-1,-3 1-3,4-2 4,-2 2-4,1-1-1,0 0-2,0 0 5,2 1-1,-2 2 2,2-7 0,-1 1-2,-1 2 3,2-3-5,-4-1 4,3 2-3,0-3 1,-1 3 1,2-2-3,-2-1 3,1 0 0,1 1-2,-2-1 1,2 3-1,2-3 1,0 2-1,-1-2 5,5 4-7,0-2 8,2 0-4,-2 2-1,0-1 1,-2 0-1,-1 1 5,0-4-4,3 2 3,2 2-7,-2 0 3,0-1 1,5 0 2,-3-4 1,0 0-6,-1-7-1,4 2 6,0-6-2,1-8-2,3 9-4,-2-9 5,6 8 4,2-11-9,0 9 6,0 1 0,2 1-2,2-1 2,-3 2 0,2 0-1,-1 6-3,2-5 0,-1 0-8,1 1-13,-2 3-8,2 1-18,-1 1-23,2-2-11,-2 0-14,0 2-36,2-2-135,-4 3-292,3 1 130</inkml:trace>
  <inkml:trace contextRef="#ctx0" brushRef="#br0" timeOffset="9405">9974 1893 39,'0'0'132,"0"0"0,0 0-15,0 0-21,0 0 6,0 0-14,0 0-12,0 0-5,0 0-7,0 0-2,0 0-9,0 0 12,0 0-17,0 0 3,0 0 3,0 0-9,0 0 3,30 7-7,-17-3-1,-2-2 0,5 0-7,-3 1-2,8 0 9,1-2-14,1 2-3,1-2-3,2 1 3,-2-2 0,13 1-3,-11 0 2,7-2-6,1 1 8,-8 1-1,1 1-4,-2 2-5,0-2 1,0 0-2,3 0-1,-3-2 0,3 0 1,4 1-4,-8-1 2,3 3-6,-1-4 2,1 2 3,-4-1-4,1-1 3,1 1-5,-4-2 0,2 2 3</inkml:trace>
  <inkml:trace contextRef="#ctx0" brushRef="#br0" timeOffset="9755">10775 1938 2351,'-31'1'3,"3"0"1,-6 1 0,0-1 0,-1-2 0,4 3-1,7-2 0,-11 0 0,10 0 2,0-1 1,4 0 0,-5-1-1,3 1 2,-3 0 1,2-1 1,1 1 0,-1 1 3,-2 0-4,2 0 1,-1 0 5,4 0-4,-5-2 3,8 1 4,-8 1-1,6-1 1,-2 2 0,2-2 0,2 1-2,5 0 1,-4 0-2,1 0 0,3 0-3,13 0-2,-16 0 0,16 0-4,-11 0 1,11 0-11,0 0-21,-17 0-28,17 0-33,0 0-19,0 0-36,0 0-52,0 0-152,0 0-373,0 0 166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0:00.50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11427 581 43,'-10'3'131,"10"-3"-8,0 0-16,0 0 4,0 0-4,0 0-5,0 0 2,0 0-11,0 0 4,0 0-9,0 0-9,0 0 2,0 0 2,-10-12-5,10 12-3,0 0 8,0 0 1,-1-12-6,1 12-9,-3-12-5,0 5 1,3 7 0,-4-14-9,1 6 1,1 1 4,-2-7-8,1-1-4,0 1 0,2 2-2,-3-1 1,1-5 2,0 6-3,-1-3-1,-1 1 1,3-1-7,-4 4 4,3 1 6,0-2-3,3 4 5,0 8-2,-4-14-5,2 8 4,-3-1-8,5 7 4,-2-10-6,2 10-3,-4-9 1,4 9 0,-6-9-4,6 9 1,-4-9-2,4 9-1,0 0 2,-3-9-7,3 9 10,0 0-12,0 0-5,-6-5 0,6 5-4,0 0 0,0 0-7,0 0 6,0 0-4,0 0-3,0 0 0,0 0-3,0 0 1,0 0-3,0 0 4,0 0-2,0 0 3,0 0-2,0 0 0,0 0-4,12 22 4,-12-22 7,7 13-8,-6-5 6,4 0-1,0 2-4,1 1 10,-2 0-7,1 2 0,0-2-1,0 3 1,-1 3-3,2 0 5,-1 1-10,1 2 10,1-1-4,1 0 3,-3-2-4,2 1 6,2 1-4,1 0 3,-6-2-2,3-2-4,-1-3 4,1 6 0,2-5 1,-5 1-4,3-1-1,-1 1 5,-2 0-5,4-4-20,-3-3-27,0 0-25,-1 1-33,0 2-34,0-2-48,-4-8-46,8 13-45,-8-13-194,4 13-507,-4-13 224</inkml:trace>
  <inkml:trace contextRef="#ctx0" brushRef="#br0" timeOffset="685">10999 651 50,'0'0'183,"-2"-9"-4,2 9-9,0 0-3,0 0-8,0 0-14,-6-6-10,6 6-12,0 0-12,0 0-8,0 0-11,0 0-12,0 0 2,0 0-7,0 0-5,0 0-3,0 0 9,0 0 1,0 0-2,16 24-5,-12-17-3,3 0-3,2 0-8,-2-1-1,1 3-5,2 1-6,0 0-1,0-1-3,-1 1-6,0 0-7,-1-2 5,-1 4-5,0-1 0,1 1-2,-4-1-5,-3 1-2,4-2 0,-5 2-4,1 3 4,-2-7-5,-4 3-4,4-5 2,-3 2 0,-2 2 4,-4-2-1,0 2 1,0-3 0,-2-1 2,0-1 5,-9 2-3,6-3 8,-4 1-8,-1-1-2,-3-1-2,3-2-1,-4-2-2,2-2 0,1-1-3,1 2 3,6-2-4,-2 1-11,2-1-23,2-2-29,-1 0-29,-1 0-39,8-1-43,-2-5-55,0 7-212,6-2-469,2 7 208</inkml:trace>
  <inkml:trace contextRef="#ctx0" brushRef="#br0" timeOffset="1347">10383 420 48,'-5'-12'219,"1"-1"-6,0-7-12,-3 1-4,2 7 0,0-3-7,0 1-8,1 0-12,-2 2-6,1 2-9,0 1-5,1-3 5,1 5-10,2 0-1,1 7-14,-6-9-8,6 9-8,-3-8-16,3 8-12,0 0-7,-3-9-9,3 9-9,0 0-4,0 0-9,0 0-2,0 0-10,0 0 12,0 0-19,0 0 7,-5 25 0,6-12-1,-1 8 1,4-2-1,-5 6-1,4-3 1,0-1-9,1 4 11,-1 3 5,1-4-12,2-2-9,-3 1 2,-2 2 3,5-4-5,-3 2-14,-1-4-23,1 2-38,-1 1-52,-4-3-53,-1 0-80,-1 1-94,-3-6-189,0-3-564,-2 1 249</inkml:trace>
  <inkml:trace contextRef="#ctx0" brushRef="#br0" timeOffset="1876">9198 511 143,'8'-22'188,"1"-4"-2,3-5-24,-1 2 0,-1-2-10,-3 10 2,3-7-5,2 0-8,-4 6-3,-1 0-10,2-1-15,-2 2-2,2-1-8,1 2-8,-2 4 2,-1-3-7,3 2-6,-2 4-6,2 1 1,-6 5-1,-1-2-12,1 4-5,-4 5-4,4-9-8,-4 9-8,6-6-3,-6 6 2,0 0-4,0 0 0,0 0 10,-3 33-10,-3-12 3,1 0-2,-4 10 3,-7-1 7,2 4-2,-3-3 2,1 0-5,-2 2-2,-2 1-2,1-2 3,-2-2-4,-2 2-2,-5-1 6,6-1-8,-9-1 4,7 0-4,-6 0 2,1-2-7,1-1 1,-2-1-4,1-1 2,1-1-4,-4 4 2,5-2-2,3-2 1,-2-1-5,9-6-6,-2 3 1,3-6 1,2 2 0,1 0 3,3-3-4,2-3-8,2 1 10,2-1-10,-1-2 1,2 0-2,3-7 2,0 14 1,0-14 5,12 12-2,-2-6 3,4-1 12,8 1-6,5-2-1,7-2 6,3 1-9,2-3 5,1-2-4,2-1 7,0 2-7,-1-4-2,-1 3 2,0-4 5,0 2-12,-3-3 13,0 1-7,5-1 0,-5-1-3,0 1 5,-1 0-5,0-1-3,-5 2 4,-8 0 13,-3 1-25,1-7 18,-5 7-3,-2 1 11,-1 0 11,-5 0-2,-1-3 7,-2 3-8,-2-4-8,-3 8-1,-1-15 1,-1 4-5,-5-1-3,-4 3-2,-2-4-3,-4-4 4,-5 5-5,1 0-1,-11-3 0,1-5 0,-1 3 9,-1-1 4,3 2 4,-2-7 7,-3 2 0,-2 0 1,-2-1-2,2-5 3,1 2-3,-12-11-2,13 6-1,-8-8-4,12 6-5,1 3 0,3-3-3,1 1-5,4 3-1,1 0 3,2 5-8,5 4-2,0-2 3,0 6-28,3 4-11,1 2-33,5 2-48,-2 1-48,4 0-40,3 6-45,-16-4-59,16 4-43,-14 4-348,14-4-750,-13 7 333</inkml:trace>
  <inkml:trace contextRef="#ctx0" brushRef="#br0" timeOffset="2791">7953 842 176,'0'0'184,"-7"-9"-10,3 5-7,4 4 3,-8-9-1,8 9-18,-8-8-12,2 6-12,6 2-10,-9-6-10,9 6-1,-11 0-7,11 0-6,-16 7-2,9 0-2,-3 0-10,0 3-3,0 3 1,2-1-6,-1-1-3,-1 4-5,3 5-4,1-6-6,2 4-2,-1 0 5,5 2-8,0-2 2,5 0-7,-1-2-1,0-2-5,5-2-2,1 3-2,1-3-3,7 1-4,-3-4 2,5 1-4,2-4-1,2-3-2,-1-1-2,1-4 0,-1 0-2,4-3 1,-5-2-7,2-3 3,-2 0-4,2-5 0,-7 2-2,2-5-2,-3 2 5,-2-3-3,0-8 0,-4 8 2,-4-1-3,1-1 4,-4 2 7,-5-4 5,1 5-3,-5 4 7,1 1 1,-1 0-2,-3 1 1,-1 2-3,-3 2 1,2 0 3,-5 4-5,0 3 2,-1-2 0,-4 1-8,-1 2 2,-1 2-1,2-2 2,-5 6-4,5-2-3,-4 5 3,-5-3-5,5 2 5,-7 3-5,4 2-4,0-9 1,-2 7 4,7-5-2,-1-1-1,-2-1-4,3 0 2,1 0-2,-6-1-8,8-2 6,-4 1 3,4-2-1,-3-3-2,2 0 6,3 1-1,4-2 14,-3 0 1,0-5 0,1 1 0,3 1-5,-5-3 5,8 1 5,-2 1 4,-1-2-7,2-2-5,1 2-1,-5-5-1,3 2 0,2 2 0,1-1 2,-1 1-3,3-1 11,-2 1-11,1-1-6,2 4 8,-1-4-1,0 3 4,2 1-8,1 2 6,4 6-9,-6-13 3,1 7-1,2-2-1,3 8-3,-6-10 4,6 10 2,0 0-7,-1-10 1,1 10 4,0 0-7,0 0-4,-5-5 2,5 5-12,0 0 10,0 0-4,0 0 3,0 0 15,0 0-12,3 32-1,0-22-4,1 1 1,-1-1-3,4 2 4,-1 4 3,0-5-5,2 0-3,-1 8 8,-2-5-5,-1 0 8,2-2-13,-2-2 5,-1 4-3,0 3 9,0-4-7,-3-2 7,0 1 1,1 1-4,-4-3-1,2-3 2,-5 2-1,0 0-3,-4-1 14,3 0-9,-1-4 1,-4 1-3,-1-2 10,3-3-11,-4 1 2,1-4-3,-1 1 1,-2-4-1,2 0 2,-3-3 1,1-3-3,1 3 12,3-2-20,-4-5 8,3 5 3,4 0-3,1-2-4,1 0-4,-2 2 8,0 1 3,5 3-3,0 0 2,4 7-2,-7-12 1,5 6-4,2 6 1,-7-10 3,7 10 1,-4-5-8,4 5 10,0 0-8,0 0 4,0 0 2,0 0-9,0 0 5,0 0-2,0 0 12,0 0-19,0 0 4,3 29 11,-3-29-13,3 20 12,-2-9-8,-1 2 0,3 2 7,-2-5-4,-5 1 0,3-1 0,-2 3-1,0-4 9,-3-2-11,3 2 1,-2-4-1,0 1-1,-3-2 5,8-4 3,-15 5-6,5-5-1,10 0-1,-21-6 3,8 0 9,0-2-10,2-2 6,-2-5 5,0-1-12,-1-1 5,1 2 0,3-3-2,-2-1 4,1 3-3,1 0-2,-2-2 4,1 1-13,1 7 11,0-2-3,4 1 1,0 1 7,-1 4 8,4-1-16,3 7-1,-10-8 8,10 8-1,-5-7-8,5 7 6,-5-6-3,5 6-3,0 0-6,0 0 10,0 0-2,0 0 2,0 0 9,0 0-10,0 0 1,0 0-3,10 23 8,-7-18-7,0 3 0,4 5-1,-2-6 2,2 4-1,-4-1-1,2 2 11,2-1-6,-2 1 3,2-2-6,-1-5 2,-1 8-4,-2-6 11,3 3-3,-3-2-3,0-3 0,1 4 17,-3-1-8,2-2-11,-3-6-3,0 15-7,0-15 13,0 9 0,0-9 1,-4 12 4,-2-7 2,1-1-6,-4 0 0,-4-1 5,-3 4-9,-1-5 5,-4 1-1,-2-1 4,-10 0 2,7-1-10,-11-1-3,-3 3 3,-3-2 4,-3-1 2,0 2-3,3-1-4,-1 2-3,-2-1 6,6-2-3,-1 2 6,2 0-4,2-2-1,3 0 5,1 0 6,7 0-11,3 0 4,0 0-8,4-2 12,5 0-6,-2 0-3,5 2 0,2-3 11,-1 0-2,10 3 7,-13-3-6,13 3 0,-11-5 6,4 1-1,7 4 1,-10-9 10,6 2-22,-2 2-1,6 5 6,-7-14-1,4 9-6,0-1 3,3 6 5,-9-13-1,7 6-6,2 7 0,-9-10-2,6 4 11,3 6-12,-6-11 9,6 11 0,-4-7-2,4 7 2,0 0-4,-3-8-4,3 8 8,0 0-7,0 0 6,0 0-3,-6-6 3,6 6-2,0 0-5,0 0 2,0 0 1,0 0-5,0 0 1,0 0-7,0 0 7,0 0 1,0 0 6,0 0-7,0 0 0,0 0-2,0 0-1,2 27 2,-2-27-1,6 12 6,-5-6-1,2 1-1,1-1 1,-2 4 5,2-1-11,0-1 4,-1 1 0,1 1-7,1-4 15,-2 3-9,-3-9 8,1 13-1,0-7-2,-1-6-10,2 13 13,-2-13 1,-3 10 3,3-10-6,-9 11 9,2-6-10,-6 0-3,-1 0 3,-6 1 2,-3 1 2,-1 1-3,-12-3 1,-3 3 0,-2-2-4,2 0-4,-5 1 6,-3-6-2,-1 5 1,3-4 1,-15 3-1,12-1 2,1-4-10,1 1 3,-1-1 7,4-1 2,2-2-5,1-2 10,5 0-6,-2 0 5,4-2-3,2-5 3,-1 0 0,-2-6-1,4 5-5,7 2 4,-1-7 0,6 5 1,6 2-1,0-5-6,-1 0 6,7 0-11,1 2-26,2 0-14,1 1-16,2-8-19,2 8-43,1-2-38,4-1-54,0-2-64,7-1-69,1 3-247,0-2-643,10-4 284</inkml:trace>
  <inkml:trace contextRef="#ctx0" brushRef="#br0" timeOffset="4658">5186 498 84,'0'0'206,"0"0"-7,0 0-4,0 0-8,0 0-5,0 0-5,0 0-11,0 0-5,0 0-6,21 1-7,-21-1-7,22-6-11,-8 2-11,3 1-7,2-3-11,3 0-11,4 1-8,-3 1-8,17-8-8,-5 5-6,2 2-11,-1-4-22,-1 2-35,-3 5-49,-8 2-54,0-3-65,-4 3-72,-4 3-138,-10 0-417,1-1 185</inkml:trace>
  <inkml:trace contextRef="#ctx0" brushRef="#br0" timeOffset="5103">3992 170 8,'0'0'246,"-13"-6"-5,8 3-3,5 3-9,-15-6-12,7 4-8,8 2-16,-12 0-13,12 0-17,0 0-16,-11 5 0,7 2-6,2 4 6,2 1-11,2 2-2,2 9-6,0 3-8,5 4-13,2 0-6,2-1-7,1-1-7,-1 2-9,3-2-7,1 5-8,-3-3 1,4-2-9,-1 3-24,-4-1-25,-2-9-31,3 9-26,-5-12-33,1 0-40,0 2-34,-3-8-67,-1 0-38,-5-3-213,2-2-515,-3-7 229</inkml:trace>
  <inkml:trace contextRef="#ctx0" brushRef="#br0" timeOffset="5374">3606 67 113,'-9'-10'231,"-1"-2"-12,3 3 13,3 2 9,-3-1 0,2 4-6,5 4-16,-7-11-18,7 11-19,0 0-20,-7-6-14,7 6-20,0 0-10,0 0-11,0 0-11,0 0-10,0 0-4,17 24-11,-8-11-5,-2 0-4,4 4 5,1 4-16,-1-2-3,2 8-1,-3-4-4,7 6-4,-5-1-4,2 1-2,2 0-4,-3-5 10,-2 6-17,-2-9 2,-1 2-3,-2 0 0,0 0-4,-2-1-2,-2 1-1,-4-4 3,2 2-5,-7-3 1,0 1-3,-5 0-1,-3-4-1,-1 2-7,-10 2 9,8-2 6,-15-4-10,-2 0 3,1 1-4,0-3-1,1-4 5,-3-4-7,3 0-2,-1-3 3,8-2-15,6 0-23,-4-4-32,3 2-33,0-3-44,7 2-45,1-3-50,0 1-75,3-3-160,3 1-512,-2-3 226</inkml:trace>
  <inkml:trace contextRef="#ctx0" brushRef="#br0" timeOffset="5926">2640 498 188,'0'-9'184,"0"9"0,0-16 0,0 8 4,0 8 1,3-15-11,0 9-7,-3 6-13,4-13 2,2 8-21,-6 5-10,8-7-14,-2 5-10,-6 2-8,10-3-2,-10 3-3,13-1 1,0 0-6,0 2-4,-2-1-12,3 1 0,4-1-14,-4 3 22,3-1 2,5 2-10,-2-2-12,4 2-2,-4 7-4,3-5-7,-2 1-7,2 2-3,-4 1 0,2 0-4,-4-2-4,3 4 1,-5-2-5,1 1 2,-4-3-5,8 0-6,-5 8 2,-1-8-2,-1 0-3,3 2-1,-2-2 0,-3 1-1,1-1-1,1 0 4,-2 0-7,1-3 9,-2-2-7,3 4 2,-2-3-6,2-1 6,-2-3-5,4 2-3,0-4 2,-6 2 1,4-2 4,-3 1-5,-10 1 1,17-3-5,-17 3 7,11-1 7,-11 1-10,8-1-1,-8 1 1,0 0-1,0 0-1,0 0-1,-28 11 0,11-7-1,-4 4 2,-4 1 1,-6 2-1,0 0 1,-7-1 3,4 1 1,-5 1 6,-1-1 0,-4 1-2,1-3 3,-20 5 1,4-3-8,15 2 13,-16-4-6,1 3 7,13-7-2,2 1-3,-3-2 3,2-2-2,4-2 1,-1 0-3,7-2 7,-4-2-2,6-3-4,2 0 16,5 0-21,-3-6 6,6 0-3,-1-5 0,4 4 3,-1-9-2,-1-1-2,1-1 1,4-2-3,1 2-4,1-2-2,1 1 11,3 7-1,-1 0 8,4-1-16,-2-1-1,0 3-11,4 5 21,-1-1-9,-3-5 9,4 9-2,0 0 6,1-1-7,0 3-1,2 1 5,3 7-2,-7-10-2,7 10-3,-5-8-2,5 8-14,0 0 10,0 0 0,0 0-19,0 0 19,0 0-1,0 0 1,8 36 3,-2-22 0,-2-2-2,3 2 1,3 3-4,-5-4 3,3 5-2,2 0-2,-1-2 4,-1 2-4,-2-6-12,1 7 15,-2-7-4,0 4 7,-3-4-3,-1 2 2,-1-3 8,-3 2-12,0-2 0,-4-1-2,-1 1 1,-1-3 0,-1 1-1,-4-3 0,1 0 2,-1-2-6,-4-2 6,3-4-1,-4-2 2,0-4-2,-1 1 4,0-5-1,2 2-8,-2-6 2,5 2 3,1-1 4,0-2-2,4 1-1,1 3-2,1 1-2,0 1 4,3-2-2,2 5-12,-1 1 17,1-2 0,0 1-5,3 8 5,-7-10-2,7 10 1,-3-9-9,3 9 2,0 0-1,0 0-2,0 0 0,0 0 4,0 0-3,0 0 5,0 0-4,0 0-2,3 34 5,-3-23 2,0 3 4,1 0 0,-1-2-5,-1-1-3,-1 1-14,1 1-2,-3 0 22,1-6-6,-2 3 2,-2-3 6,0 2-2,0 2-3,-2-7 5,2-1 2,-3-2-2,-3 1-6,-1-4 7,0 1 3,1-6-8,-6-4 0,3 1 0,-1-3-7,0-1 6,-1-1 5,0 0-4,5 0 3,2 4-6,1-1 4,0-2-4,1 4 2,1 2 13,-1-1-10,5 3-4,-2 0-2,6 6 0,-5-9 0,5 9-3,-6-7 0,6 7 0,0 0-1,0 0 11,0 0-9,-12 15 1,12-15 0,-1 19 2,-2-7-9,-1 2 6,-1 0 7,0 2 9,-2 1-17,-2-1 4,2-2-2,-5 1-4,1 1-9,-2-2 18,-4-1-3,0 1 0,1-5-15,-3-1 17,-1 0 0,0-4-4,-3-1-10,2-3 8,-2-4 8,2-1-3,-2 1 1,0-3-8,0-3 6,4 0-1,1-2 5,1-1-7,-2 1 3,0-4 6,5 2-12,0-4 13,-2 3-1,5-1-3,-4 1-5,4-3 6,-1-1-7,1 4 2,-1-2 6,2 4-1,2 2-7,-6-2 0,2 4-1,-1-1 4,-1 2-15,0 2 16,-6 2 2,5-1-4,-1 5 5,1-1-7,-1 2 5,-5 4-5,1 1 5,-1 1-4,4 7-4,-3-5 18,0 4-15,3-1 8,1 4-11,2 0 7,-2 1-6,5-2 6,-1 3 4,7 0-5,-4-5 6,6-1-11,2 2 2,1-1 1,1-2 1,2 2-2,3-4 5,-2 0-6,6 1 3,-3-3 4,2-2 21,2 0-15,-2 0-6,2-3 2,2 3 1,-1-5 3,-1-1-4,5-3 3,0 2-1,-4-2 4,9-3-16,-4-1-19,-2 2-24,5-6-19,-7 6-34,0-1-32,-1-1-17,-2 2-49,-5-4-52,3 0-43,-6 2-255,1-1-596,-3 9 264</inkml:trace>
  <inkml:trace contextRef="#ctx0" brushRef="#br0" timeOffset="7336">502 469 92,'-10'0'168,"10"0"-7,-14 3-17,1-3-7,2 0-10,-1 1-7,-1 0-6,-8 3 2,4 0-2,-1-1-2,0-2-11,-1 2-8,-1-3-11,-3 4-4,3 0-1,-3-2-2,2 3-8,4-3 0,-5 0-5,1 1-1,2 0-4,6 0-2,-4-1 2,3 2-1,2-4-4,-2 4 0,7 0-4,-3-3-2,10-1-2,-16 4-5,10-2-3,-1 1 2,3 3 4,-3 2-1,7-8-2,-7 12 0,2-3 1,4-1 6,-3 3 9,1 2 6,0 2-1,3-2-5,0 5-1,0 4 8,0 1-6,0 7 11,0-9-1,1 9-1,2 2 4,2 2-1,-3-2-2,3 4-3,0 0-3,-2 2-13,4 0 3,1 2-2,-3 1-7,-3-1-6,1-1 3,-1 2-2,3-3-7,-2 0-21,2-4-34,-2 2-42,4-4-46,-1 0-50,3-1-95,-1-1-92,4-7-195,9-1-591,-1 3 262</inkml:trace>
  <inkml:trace contextRef="#ctx0" brushRef="#br0" timeOffset="8020">2815 1168 47,'0'0'270,"0"0"-10,0 0-9,0 0-21,0 0-10,0 0-15,0 0-13,0 0-18,0 0-7,0 0-10,0 0-16,-33 10-11,25-7-15,8-3-4,-8 7-12,8-7-15,-9 4-5,9-4-7,0 0 12,-5 6-23,5-6-4,0 0-5,0 0-2,0 0 0,0 0-6,0 0 2,0 0-14,33-14 2,-22 8 3,-1 1-7,-1 1-4,-5 2-6,-4 2 2,16-5-3,-16 5-4,7-4-18,-7 4-37,0 0-44,0 0-79,0 0-102,0 0-257,0 0-565,-36 10 250</inkml:trace>
  <inkml:trace contextRef="#ctx0" brushRef="#br0" timeOffset="16492">10829 395 1,'0'0'105,"0"0"-22,0 0 21,0 0-4,0 0-3,-6-12-9,6 12-16,0 0 8,0 0-9,0 0-8,0 0-9,0 0-6,0 0-1,0 0 0,0 0-5,0 0 2,0 0-5,-20 15-9,20-15 0,-4 10 3,4-10 9,-3 11 4,0-4-9,3-7 1,-1 14-5,1-14 5,0 9-7,0-9-8,4 13 2,-4-13-5,7 6 11,-1-2-1,-6-4-8,9 5 4,-2-2 5,-7-3-6,17 2 2,-8-2 1,-9 0-4,15-6-2,-6 3 3,-9 3-1,13-7-1,-6 4-1,-1-3-3,-6 6 0,5-12-5,-3 7 4,-2 5-2,3-14-1,-3 14 2,0 0 1,-6-14 0,6 14-1,-4-5 0,4 5 1,-10-3-6,10 3-6,0 0 0,-18 3 0,18-3 1,-8 5-6,8-5-5,0 0-14,-4 5-24,4-5-15,0 0-40,0 0-17,0 0-54,0 0-119,0 0-308,0 0 136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0:01.58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 32 94,'-3'-9'213,"3"9"-2,0 0-5,0 0-6,0 0-7,-3-11-15,3 11-18,0 0-16,0 0-11,0 0-17,0 0-12,0 0-32,0 0-45,0 0-51,8-7-55,-8 7-48,0 0-177,10-5-329,-10 5 146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1:07.67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9062 152 82,'-11'2'84,"11"-2"-6,-23-2-3,11 2-6,5-1-7,7 1-4,-25 1-1,16-1-3,9 0-11,-22 2-3,12-1-5,-2-1 2,0 1-3,-2 2 2,2-2 1,1 1-11,-3-1-1,-2 2-1,2 0 1,-6-1 4,4 2 7,1-2-7,-2 0 4,-4 1-4,7-2 5,-11 2 6,1-1-5,1-2 1,2 4 3,-2-2-1,0 0-2,-2-1-7,4 0 0,-5 1-4,8-1 5,-7 2-6,5-3-6,-4 3 5,5-3-4,2 1 1,-3-1-5,1 1 3,-2-1 2,8 0 2,-10-1 1,2 1 3,-1-1 2,5 1-2,-3 0 8,-1-2-5,-1 2-3,-1 2 0,-1-2 3,1 1 1,-1 2-5,2-1 7,-1 0 2,0 0-2,1-2 1,0 3-8,1-2 2,4 0-4,-2 2 2,0-2-2,-1-1 3,6 0-2,-9 2 1,2-2 0,5-2-5,-4 2 1,-3 2-4,3-4 9,3 1 2,-5 0-3,-1-2 1,3 2 1,-1-1-1,1-1 4,-2 2-2,2 1-2,2-1 3,-5 1 7,1-2-8,5 0 3,3 0-5,-9-1 2,3 2-4,-3-2-2,7 1-1,-5 0-6,-1 0 1,8-2 0,-10 2-2,4-2-4,-2 2 1,-1 0-2,-1 1 2,0 1-3,1-4 3,0 4-7,-3-2 4,3 0-4,0 2 1,-1-2 4,1 2-7,-1 0 3,1 0-2,-1 0 4,2 0-5,-5-2 3,4 2-2,0 0-1,-3-2 1,1-1-1,5-3 0,-5 4 2,-9-4-4,10 1 3,-4 1-1,6-2 1,-10-1-2,6 3-1,3-4 2,-4 3-1,1 1 1,-5-4 0,5 3-2,3 1 2,-4 1-2,0-1 3,-6 1-3,-3 0 2,-1 1-2,3-2 6,-6 3-7,0-2-1,0 5 2,2-4 0,0 0-3,3-1 3,-3-3 1,2 4-1,-3-2 1,2 3-3,-3 0 0,3-2 7,-5 0-5,2 0 3,5 1-3,-6 3 3,1-1-3,2 0 4,1 0-5,1 0 1,-1 1-3,1-1 3,4-1-2,5 1 1,3 0 1,-3-1-1,5 1 1,-5 0 1,4 0-1,0 0 1,2 0-2,-4-3 1,5 1-1,3 1 3,1-2-4,-5 0 2,5 2 1,-1 1-3,0-2 2,3 1-1,-4-2 2,-3 5 1,1-4-3,4 1 1,-1 1-1,-4-1 0,5 2 1,-4-2-1,3 1 1,2 0-1,-10 0 3,5 1-1,-2 2-2,2-2 1,-4-1-2,1 1 0,-3 4 2,2-3-2,-2 1 1,-7 0-1,9 0 2,-5-3-1,5 1 2,-9 1 0,7-1 1,-7 2-3,6 0 3,-6-3-2,0 0-1,0 0-1,-1 0 1,2 0 2,7 1-2,-8 0-1,0 1 0,9 0 5,-12-2-3,11 0 2,-6 0-5,7 0 3,-4 0-2,1 0 1,3 0 0,-8-4-1,5 2 2,3 2 0,-2-5 1,-7 3-2,8 0-1,-8-2 0,7 4 1,0-4 4,-7 2-5,7 2 3,2-2-2,-3-1 3,4 1-4,-3 1 4,1 1-2,-7-3-2,3 3 4,5-1-1,-2 0 1,2 1 0,0 0-6,-2-3 6,2 3-5,-9-2 0,-2 1-1,2 2 5,-1 1-3,-3-4 0,3 4-2,-2-2 4,0 4-3,0-7 4,2 3-2,0-1 6,1-1-8,1-2 5,-2 2-5,1 2 2,7 0 0,0 0 2,-11 0-3,1 0 2,-1 0 0,0-5 5,3 4-8,1 2 4,-2-1 0,1 1-1,3-1 0,-7 4 0,5-4-1,-4 2 0,-1 0-1,3 0 2,-2 0-1,-2 2 0,1 1-1,2-2 2,-4 0 0,1 0-3,1-2 3,1 4 2,-2-1-2,2-2-1,-1 3 0,1-4-1,1 0 3,4 3 1,-7-2 0,2 4-4,0-3 5,1-1-1,-4 1-2,5 2 1,-2-1-2,1-2 1,-4 3-1,2 1 3,-1-3-6,0 3 4,-2 0-1,-2 0 0,1 1-1,-3 1 3,0-4-2,1 1-1,1 3 0,-4-3 2,2-1 1,0 0 0,2 0-2,-3 1 2,3 1-3,0-6 0,-1 4 2,1-2 0,7 3-2,-5-4 1,-1 0 1,3 3-1,4-2 0,-1 0-1,4 0-1,5-2-13,1 2 1,-8-4-2,7 2 1,3-2 6,1-2-2,1 0 3,1 3 3,5 0-4,2-2 3,2 1 4,-2-4-4,7 2 1,7 4-11,-16-4-18,12 1-15,4 3-29,-9-4-35,9 4-17,0 0-34,0 0-22,0 0-169,0 0-385,0 0 171</inkml:trace>
  <inkml:trace contextRef="#ctx0" brushRef="#br0" timeOffset="2206">10030 783 80,'-28'-2'109,"5"1"3,-11 2-6,10-1 3,-13 0-9,11 0-9,-11-3-1,-1 2-5,1 1-13,3 0-4,0 0-1,-2-3 0,1 1-7,0-2-6,2 0-6,-3 0 2,2 1-3,1 1-8,1 0 0,-2 1-4,1 0-6,1-3-1,7 3-5,-10 0 1,-2 1-4,3-2-4,2 2 0,8 0 0,-3 0-3,-6 2-2,9 0 4,-11-2 1,8 0-7,1 0 2,2 0 1,3-1-3,-4 2 1,2-1-3,2 0 1,4 2 2,-6 0-6,0-4 7,1 0-5,8 2 1,-9-2 2,7 2 1,-1 0 2,2-3 4,5 1 1,-5 2-3,-1-1 5,4 0-1,3-1-7,9 2 3,-17 0 2,17 0-1,-16 0-1,16 0-1,-8 2 3,8-2-3,0 0 1,0 0-10,-12-4 10,12 4-5,0 0 1,0 0-2,0 0-3,0 0-1,0 0 5,0 0 0,0 0 2,33 6 5,-16-6 3,3 2-2,3-1 0,4-1-2,-1-3 0,8 1 0,4-2-1,2 0 6,-3 1-1,3 1-3,0 1 2,4 0 1,2-1 2,-3 2 1,1 0-4,1 2-3,-5-4 3,3 4-4,-5-1 1,4 2-2,-6-3 0,1 0-3,3 1 4,0 3-3,0-1 0,-1-2-3,1 2 0,0-2-1,1-1 1,1 3 0,-4 0 1,3 2 3,-1-3-4,1 1-1,2 1 6,0-1-10,-3-2 3,4 3-4,-4-6 3,-1 8-4,4-6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0:55.75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1047 1085 92,'0'0'101,"0"0"-8,0 0-8,0 0 2,0 0-9,0 0-13,13 21 7,-9-17 2,4 1-6,-8-5 1,11 8 3,-2-4 0,-5 0-6,10-3 2,-2 0-7,3-1 2,1 2-1,0-5-2,8 0-1,1 1-7,-3-6 1,11 4-6,3-1 6,-1 1-4,-3-2 0,7-1-5,0-2-6,-5 1 2,3 4-4,0-3 4,4-3-9,-3 6 0,1-1-3,-2 1-2,3-2 0,-8 5-7,2-2 4,0 0-11,5 2 9,-15 0-3,11 2-5,-11-1-1,0-1-1,11 2-1,-1 3 3,-11-1-5,8 0 3,-4-1-4,5 2-1,1-4 0,-7 1 0,8 2-1,-1-3-2,1 0-2,-1 0 6,0 1-3,3-4 1,-2 1-3,6-2-2,-1 0 4,-2-3-2,0 5-3,2-1 2,-5-1 1,3 3-1,2-1-1,-6-2 1,-9 2 1,3 1 5,-5 2-4,7 1 0,-5 2-1,10 0 0,1 0 1,-13 0 5,11 3-4,2-1-2,-4-2 2,4 2 2,-11-3 0,13-1-2,-3-2 1,2 0 1,-10 0-6,0-4 6,-1 2 1,0 0 11,1-2-2,-4 3-3,-2-1 3,-4 0 4,1 0 1,-4 0-4,0 1-2,0 0-1,-4 1 3,1-2-6,-10 2-1,18 2-1,-8-4-3,-10 2 3,17 2-5,-9-2 3,-8 0-1,18 1 3,-9-1-4,-1 0-1,-8 0 0,19 1-1,-9-1 0,-10 0 0,13 2-1,-13-2 2,14 0-2,-14 0 1,13 2-4,-6-2 2,-7 0-4,10 0-3,-10 0-2,0 0 2,14 4-2,-8-3 3,-6-1-7,13 0-2,-13 0 4,13 3-2,-13-3 3,11 1 4,-11-1-4,10 0 1,-10 0 2,13 0 0,-13 0 3,7 2-3,-7-2 1,15 0 0,-15 0-4,0 0-1,11-5-7,-11 5-12,0 0-13,10 0-18,-10 0-15,0 0-29,0 0-18,0 0-47,0 0-150,0 0-345,0 0 153</inkml:trace>
  <inkml:trace contextRef="#ctx0" brushRef="#br0" timeOffset="1279">481 384 17,'0'0'143,"0"0"2,0 0-1,0 0 3,0 0-4,0 0-11,0 0 4,0 0-3,0 0-5,0 0-6,0 0-4,0 0-5,0 0-2,0 0-15,0 0-1,-6-6-11,6 6 6,0 0-6,0 0 1,0 0 5,0 0 0,0 0-3,0 0-2,7 24-4,-3-17 4,-2 3-6,1 2-2,-2-4 1,3 4-2,-1 2 0,0 2-1,1 1-5,-1 3 5,-1 0-1,2 0-14,-3-5 0,2 3 5,-1 2-15,1-1-2,-1 1-7,0-4-6,-1-4 2,1 2-1,-1-2-9,1 1-4,0-4-2,0-3 0,-1 2-1,-1-8 3,2 12-7,-2-12-16,3 10-19,-3-10-18,5 4-28,-5-4-31,0 0-47,0 0-50,0 0-47,0 0-34,0 0-223,0 0-539,0 0 239</inkml:trace>
  <inkml:trace contextRef="#ctx0" brushRef="#br0" timeOffset="1808">605 175 115,'-8'-7'106,"8"7"3,-10-7-9,5 2 3,-3 0-9,-1 1-12,2 0-9,1-2-6,-5-1 4,4 0-3,-3-2-6,2 5-2,0-4-9,-4 3 1,1 0 4,0 1 3,-2 0-2,-2 0-4,4-1-8,-3 3-1,1-2-4,-2 2 3,3 0-2,-3 2-3,1-2 0,1 4 1,-1 0 0,1 0-1,0 0-3,-1 2-3,1 2 7,0 1 6,-4 3-4,4 0-1,-3 4-1,2 3 6,-1-4 0,-2 4 6,4 2-3,-4 0-1,3 1-7,-3 5 6,4-4 1,-1 7-2,-2-1 0,7-5 0,-2 6 1,1 0 4,0 1-4,5 1-2,-2-8 2,3 9-1,0-7 2,4 5 1,-3-6-1,6 2 2,4 3-6,-4-7-2,4 1 4,3-3-8,-3 4-1,7-6-1,-2 3-1,1-2-4,4-3-1,0 0-7,5 0 4,-2-2-1,2-2 1,0-1-2,9 0-1,2-3-7,0-1 3,4 1-1,-2-3-2,2-4 3,0-2-6,3-4 6,-3-5-7,2 2 4,-2-2 2,2-5-3,-2-6-1,-4 3 1,3 0 3,-2-4-3,-5 3 0,-3-1 2,1-4 2,-6 1-1,-1-3 2,-7-2 4,-3 0 0,0-3 1,-4-3-4,-6 1 0,-4-4-2,-1-1-4,-5 1 3,-1 2-3,-6-2-4,-1 1-4,-3 1 5,-2 4-3,-1 1-5,-5 5 4,-5-1 6,-2 5-5,-1 1-1,-18-2-14,11 10-14,-13-2-19,11 6-31,-17 3-35,0 8-59,0 2-68,16 5-76,-25 2-228,2 4-581,4 1 258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1:23.86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706 665 11,'-6'-11'90,"2"-3"-3,-2 0-14,0 0 23,2 0-13,0 0 0,-3-6-6,4 0 1,-3 7-4,-1-7-2,1-1-2,3 3-6,2-1-1,-5-3-2,3 3 3,1 5 10,-1-1-4,0 2 0,1-2-7,-1 3 7,-2-1-4,5 0-12,-3 2 11,3 3 2,0 8 1,-3-14-3,3 14-3,-4-11-7,4 11-3,-2-7-9,2 7-2,0 0-7,0 0 0,0 0-6,0 0 11,0 0 3,0 0 2,0 0-3,0 0 1,15 27-1,-10-15 0,0 2-5,-2 0 5,-1 6 5,1-1 3,2 2 1,-4-1 3,0 1-7,2 2-1,0 0-6,-3 8 2,0-3 4,0 4-4,-3 1 1,0-1 1,3 0-2,-5 3-4,0 1-1,3-1-1,-4 2-3,4-2 0,-3 1-1,-1 4 1,-1-3-4,1 5-1,0-2 0,2 3 0,3-5-1,-1 4 2,-4-4-5,6-1 12,-2 5-11,-1 1-6,-2-4-6,4 3 1,-3 0 0,-2-2-7,3 1-1,0-3 3,0 0 1,1 1-2,-3-4 0,2-3-1,0 2 10,1-2-16,0 2 7,-1-6-3,0-5-1,3 0 0,-5-1-1,5-1 3,-3 0 0,1-1 2,1-4-9,0-4 2,-5 0 5,6-3-4,0-9 4,-3 12-3,3-12 15,0 11-5,0-11 9,0 0 7,-3 11 10,3-11 0,0 0-9,0 0-4,0 0 2,0 0-5,-13-22 0,10 9 3,-2-7-18,-1 4 12,-1-3-3,1 0-6,-1 0 1,-2-2-1,5 2-1,-7-1 1,3-1 0,0 0-4,-1 2 0,-1-1 2,5-1 0,-5 1-4,1 0 33,2 1 2,1 0-8,-4-1-2,1 0-2,4 2-8,-2 1 3,1 2-9,3 3 2,2 3 1,-2-3-1,0 5 6,3 7-4,-3-15 0,3 15-6,-3-8 9,3 8-2,-6-7-5,6 7-3,0 0-6,0 0-1,0 0 3,0 0-9,0 0 4,0 0 3,0 0-1,0 0-3,18 28 2,-14-17 8,2 1-9,-2 3-1,2 4 1,-1-2 9,4 1-7,-2-1 1,-1 2 2,1 1-3,2-2 1,-5 1 0,4 2 0,-2-4 0,1 5 2,2-5 3,-2-1 11,2 3-13,-7-6 2,7 3-1,-2 0-2,-1 5 3,1-5-5,-1-2-3,2 1 3,0-2 4,-3-1 6,1 0-8,1 0-2,-1-4-1,2 0-2,-3-1-10,0-3 9,3 2 8,-3-1-4,3-1-3,0-2 3,-8-2-2,16 0 4,-5-6 0,-4 2 1,5-3 4,1-3-20,3-5 18,-4 1-2,7-2-1,-6 0 0,1-4 2,5-3 0,-9 3-5,6-1 9,-1 1 0,2-6-5,-4 6 2,-3 1 0,2-2-1,-5 2-12,2 6 13,-4 2-1,-3-1 8,1 3 4,-1 1 2,1 1 0,-3 7 1,3-12 1,-3 12-3,0-11-4,0 11 4,0 0-6,-11-6-1,11 6-12,-10 0 7,10 0-1,-22 5 0,12-1-1,-1 0 3,1 2-6,-3 0 0,-1-1 3,-2 1-1,3 0-1,-6-1-2,8 1 2,-6-4 0,1 3-4,2-4-1,-2-1 3,-3-1 1,6-4-2,-2 3 3,-7-5-13,6-1 11,-5-3-2,2 1 5,1-2-5,2 0 2,-3-2-4,4 1 1,3 4 1,-1 0-9,3-3 10,-2 4 1,3 1 3,3 3 9,0 0 4,6 4-2,-12-9-3,12 9 0,-5-4-1,5 4-5,0 0 2,-8-6-7,8 6 8,0 0-8,0 0-1,0 0 1,0 0 3,18 21-7,-5-13 2,-1-1-1,-2-1 3,5 3 0,-2-2 1,6 0-2,-1 2-11,1-1 3,3-1 7,-4-1 6,1-1-2,-1 3 3,4-4-5,-4 1-2,-5-1-1,12-2 2,-12 3-1,-1-2 2,1 1 0,-4-3-3,-1 1 1,-2 0 1,-6-2-4,13 4 6,-13-4-1,4 2 6,-4-2-4,0 0 4,0 0-4,0 0-5,0 0 5,0 0-4,-21-14 4,4 10-5,2 1 0,-3-4-1,2 3 4,-4-2 0,1 1-5,5 1 0,-2 0 5,3 2-1,1 0-3,-3 0 3,15 2-4,-15-2 0,15 2-3,-16 2 8,16-2-7,-10 2-3,10-2 4,-3 10-1,3-10 2,0 14-2,0-14 5,4 14-3,2-7-2,0-1 4,4 2-1,-2-1-14,1 1 12,-2-4 2,6 1 2,0 1 4,1-4-3,-1 1-4,0-1 0,0-2 0,-5 0 1,5-2 1,-1 1 0,-2-2-3,-5 0 2,-5 3 1,19-2-3,-9-1-2,-10 3-2,11-2 3,-11 2-2,0 0-10,8-1 14,-8 1-1,0 0 1,0 0-6,0 0 2,0 0-1,0 0 2,2 14 1,-2-14-1,-8 15 4,4-8-2,-2 5-3,0-1 7,2-3-4,-2 2 2,0-2 2,4 0-2,2-8-1,-8 11-3,8-11 3,-2 10 1,2-10 3,-3 5-4,3-5-6,0 0 6,0 0 0,-5 6-14,5-6 19,0 0-4,0 0-2,0 0 7,0 0-5,19-24-1,-15 18 9,-4 6-9,6-7 4,-6 7-4,6-5 6,-6 5-5,4-6-2,-4 6 0,0 0 2,0 0-3,0 0-7,0 0 10,0 0-1,0 0 1,0 0-1,0 0 4,0 0-4,0 0 2,0 0 0,-13 25 0,13-25 0,-6 6 5,6-6-7,-2 7 2,2-7 2,-8 6-3,8-6 0,0 0 0,-5 4 0,5-4-1,0 0-11,0 0 0,0 0-11,0 0-9,0 0-12,-13 4-19,13-4-29,0 0-22,0 0-33,0 0-38,0 0-53,0 0-82,0 0-79,0 0-206,0 0-655,0 0 291</inkml:trace>
  <inkml:trace contextRef="#ctx0" brushRef="#br0" timeOffset="60610">666 539 25,'0'0'96,"0"0"-11,0 0-5,0 0 2,0 0-8,0 0-4,0 0-5,0 0 10,3-6-18,-3 6-2,0 0-9,0 0 4,0 0-5,0 0-4,-3-15-13,3 15 0,3-11 2,-3 11-2,0-16-4,0 16 10,0-13 5,0 4-4,0 9-3,0-16-2,0 9-1,0 7 0,0-16 4,0 9 2,0 7-1,-3-15 7,3 6 0,0 9 0,-3-12 4,3 12 3,-3-11 3,3 11-1,0 0 0,-3-11 1,3 11-4,0 0-3,0 0-2,0-10-3,0 10-3,0 0-3,0 0-2,0 0-5,0 0-2,0 0-4,0 0 2,0 0-8,0 0 5,0 0-7,-1-9 2,1 9-3,0 0 0,0 0-3,0 0 2,0 0-6,0 0 3,0 0-5,0 0-2,0 0 6,0 0 0,0 0-1,0 0 2,0 0-3,0 0 5,0 0-4,0 0 2,0 0 1,0 0 3,0 0 5,0 0 2,0 0-1,3 28 0,-3-28-6,0 0 5,1 13 2,-1-13 15,3 12 4,-3-12-1,-3 15-4,6-8-1,-3 5-4,0-1-4,0 0 0,0 0 4,-3 2 2,2-2-2,-2 5-2,3-5 2,-3 1-2,0 1 3,0 2 1,3-2-5,-3-1-1,3 1 0,-1 0-3,0 2 3,-2-2-1,1-1-1,-1 1 0,1 0-1,2 1-1,0-2 1,-3 0-1,3 0-1,0 2 1,-3-2 0,1 1 7,2 0-7,-3 1-1,3 0 3,-2-2-2,2 1-2,-3-2 2,0 5 4,3-3-2,-6 6-1,3-6 3,2 4-5,1-2 3,-6-3 3,3 2-2,0 6-3,1-2-2,-1 2 3,3-4 0,-5 5 2,5-6-2,-5 4 1,5 0-4,0-7-1,-3 2 1,3 0-1,0 1-2,-2 0 1,2 2 1,-1-2-4,1-1-3,-1-3 12,1 2-6,-3 0-7,0 0 0,0 2-1,3 0-2,-3-3-1,3 3 3,0-2 2,-3-2-7,2 2 18,-1 1-22,1-1 8,0-2 1,-1 1-3,2 3 2,-3-4 0,0 0 1,6 1-3,-3 0-1,0 0 2,-3-2-6,3 3 3,0-2 4,0-3-6,-3 4-2,3-1 2,3 0 1,-6 0-1,3-1 4,0-10-4,-2 21 3,2-12-3,0-9 5,0 15-1,0-7-6,0-8 7,2 15-3,1-7 5,-6 1-1,6 0-7,-3-1-2,0-8 6,0 15-5,0-15-2,0 13 12,0-13-11,0 13 1,0-13 7,0 10 5,0-10-4,0 0-5,-3 9 13,3-9 1,0 0 2,0 0 5,3 9-1,-3-9 9,0 0-10,0 0 2,0 0 0,0 0-5,0 0 1,0 0 9,0 0-3,0 0 0,-5 7-7,5-7-3,0 0 1,0 0 4,0 0-2,0 0-5,0 0 2,-13 3 2,13-3 1,0 0-6,0 0-2,0 0 2,0 0 4,0 0 1,0 0-1,0 0-2,-13-2 6,13 2-4,0 0-1,0 0 9,0 0 4,0 0 13,-12-5-1,12 5-8,-7-8 9,2 4-13,-1-1 2,2-2-3,-8-3-2,2-1-1,4-1-7,-7-4 3,3-1 28,-1-3-8,-5 3-6,6-2-1,-1-2 3,-2 1-8,4 1-4,2-2-5,-1 2 0,-2 0-1,4 5-2,2 2 2,-2 0-4,0 1 3,3 3-3,0 2 5,3 6 0,-4-11 5,4 11-2,-6-10-1,6 10-3,-2-7 4,2 7-5,0 0-1,0 0-2,0 0 0,-3-10-1,3 10-8,0 0 6,0 0-3,0 0 3,0 0-11,21 22 9,-15-11 0,1 0 4,-1-1-4,4 1 1,-5 0 2,5-1-2,-1 3 1,0 0-2,-5-3 2,5 1 6,1 0-5,-5 2-6,4-1 7,-5-2-3,2 1 6,4 0-4,-4 1 2,2-2 3,-1 1-5,-1-1 1,1 1 2,-4-1-2,3 1 4,1 1-3,-3 0 4,3-1-4,-4 0 1,3 2 3,-3-2-3,1 1 5,-1 0-5,3 1 1,-2-1-1,-1 1 1,0-2 0,2 0-1,0 0-1,-2 2 3,-1-5-4,-2 1-3,3-2-3,-3 1 1,8 0 1,-8-8-2,2 10 0,0-4 2,-2-6-6,7 10 5,-7-10-5,3 6 4,-3-6-1,7 5-2,-7-5 4,0 0 3,14 1 1,-14-1 1,0 0 0,0 0 4,26-5-1,-17 1 5,4-2 2,-1-1 1,7-3-2,-2-1 1,0 3-2,-4-1-2,2 1-8,-3 1 7,1 0-6,0-2-1,-4 1 3,4 3-4,-2-3-1,2 3 2,-2-2-3,-3 3-1,0 0-1,-1 0 0,-7 4-1,10-4-1,-10 4-1,9-4 2,-9 4-1,0 0 1,3-9-2,-3 9 2,0 0 0,0 0 1,0 0 1,10-2 4,-10 2 2,0 0 12,0 0 9,0 0 3,0 0-3,0 0-3,0 0-4,0 0 1,-19-15-9,15 11 3,-5-2-1,-6-1-5,-4-3-3,-3-1 3,0 0-4,-3-1 3,0-3-7,-6 1-4,4-4 5,-1 1-1,5 4-1,4-2-1,1 1 2,-2-2-1,2 2-1,0 1-3,2-2-1,0 2 1,2-2 1,-2 3-3,3-1 0,2-1 2,-2 3-1,7 2 1,-4 1 0,5 3-1,0-3-9,5 8 9,-11-8 6,11 8-1,-4-5 2,4 5-1,-9-5 0,9 5-3,0 0-3,-3-6 3,3 6-2,0 0-5,0 0 4,0 0-2,0 0-1,0 0 2,0 0-11,13 23 9,-2-13 3,2-3-2,6 2 0,-6 2-2,5-3 6,1 2 0,2-1 2,1 2-5,2-3 3,-1-1-3,1 1 2,-2 1-1,1-3 1,-2 2 2,4 0-1,-3-1-1,0-2-2,-3 1-5,-2 0 4,-2-2 2,-2 1 0,0-3-2,-3 1 1,-1 0 3,1 0 1,-4-2-4,-6-1 4,12 3-3,-12-3 4,6 1 3,-6-1-5,9 5 8,-9-5-2,0 0-4,0 0 4,0 0-4,0 0 0,0 0 3,-35-12-6,20 7 0,-7-3 1,1 0-4,-4-1-2,-6-4 7,-3 1-4,4 0 3,-2 0-3,1 3 2,9-1-2,-2 1 0,1 3 0,4 0 1,-2 2-3,8-1-1,0 3 2,-1-2 3,1 1-3,4 1 2,-1 0-1,10 2 0,-11-4 3,11 4 2,0 0-9,-10-2-10,10 2 10,0 0-1,-10-3-2,10 3 5,0 0-2,0 0 3,0 0-12,0 0 12,0 0 1,34 13 4,-21-9-7,1 0 5,6 3 0,-1-1-3,5 1 1,-2 0 6,3-1-9,0 0 1,2 0 4,6-1-2,-12 0 1,7-1 5,3 2-4,-9-1-2,0-1 3,-2 1-1,0 0 0,-4-2-1,-1 1-9,-3-1 8,1 0 1,-3-1 1,-3 0 0,1 0 0,-8-2-1,12 4-3,-12-4 3,12 2-1,-8 0 2,-4-2-8,0 0 8,10 1-3,-10-1 4,0 0 2,0 0-2,7 4 4,-7-4-12,0 0 7,0 0 4,0 0-3,0 0 2,0 0-4,0 0 3,0 0 1,0 0-2,8 4-1,-8-4 0,0 0 0,0 0 0,0 0-13,0 0 11,0 0 3,0 0-7,0 0-3,0 0-10,0 0-12,0 0-15,0 0-16,-35-5-11,35 5-2,-13-4-2,2 2-13,11 2-19,-13-6-16,13 6-7,-19-6-5,8 0-17,-2 1 3,0-2 5,0-1-8,-1 2 7,0 0-2,-1-1 3,3 1 15,-1 1 7,1 1 16,-1 0 7,2-1 9,1 2 9,1 0 10,9 3 9,-18-1 5,18 1 3,-15 0 10,1 1 2,4 2 0,-1-1 7,-2-1 7,0 0 13,1 1 7,-1-2 5,3 2 7,10-2 13,-18-2 1,18 2 20,-19 0 4,19 0 9,-11 0 2,11 0 12,-13 0-20,13 0 19,0 0-2,0 0 0,-13-2-5,13 2-1,0 0-9,0 0-7,0 0-9,0 0-2,0 0 9,0 0 17,0 0-2,0 0-1,42-2-6,-31 3-4,5 0 0,5 1-2,4 0 4,-4 0-1,5 0-7,-3 0 5,4 1-7,-6 0-1,7 2-2,-6-3 0,6 2-3,-3 2 6,-3-3-8,6-1 1,-3 1-1,6 0-3,-4-2 1,-4 1-1,-1-1 1,5-1-2,-4 0 6,-2-1-2,4-1-1,-4-1-1,-1-1-3,-3 2-6,-4-1 4,6 0-1,-6-1 0,0-1-6,2 1 1,-3 2 0,-1-4 0,2 3-2,-6 1-3,3 0-5,-10 2 8,12-4-11,-5-1 7,-7 5 0,8-2 4,-8 2-1,0 0 0,9-3-3,-9 3 2,0 0-2,0 0 1,0 0-1,0 0-5,0 0 2,0 0-1,0 0 2,0 0-1,0 0-1,0 0 1,-36 10-2,26-6-2,2 2 0,-2-1 1,-3 3 1,3-3 0,-5 3 1,0 0-1,2 5-1,0-4-1,-4 1 3,4 1-6,-7 0 5,4 3-2,-1 1-1,-2-2 1,4-2 0,-5 1-1,0 3-1,1-2 0,0 0 4,2 1 0,3 2-6,-2-4 3,-3 3 1,1 0 1,-1-1-4,1 0 3,2 0-4,-3-1 4,1 0 3,2 0-6,6-2 6,-4-2-6,1-1 2,3 0-1,-2-2-1,8 2 2,4-8 0,-13 11-1,13-11 0,-8 6-1,8-6-2,-6 6 3,6-6-4,0 0 1,0 0-1,-10 7 1,10-7 0,0 0 1,0 0 1,0 0 6,0 0-1,0 0-9,0 0 6,0 0 2,38-19-1,-26 11-4,1-5 2,5 1 4,-2 0-1,3-4 1,9-4 1,-10 5 0,0 0 2,2-1-5,4-3-3,2 0-2,-7 5 9,-1 0-3,1-1-1,0 1 0,-2 1 0,1-1 0,-2-1-1,-6 5 2,6 2 5,-3-1-7,-5 1 2,4-2 2,1 2-5,-3 0 5,-2 3-1,-3-1-4,0 2 4,-5 4-2,12-6-1,-12 6-1,4-5 5,-4 5-3,0 0 0,10-6 2,-10 6-1,0 0-1,0 0 2,0 0-4,0 0 1,0 0-1,-26 26 0,16-18 2,0 2 2,-7 2 0,-1 2-5,2 1 3,-6-2 1,-3 8 0,0-2-1,-2-1 0,-2 3-1,4-3 1,-3 0-1,0 2 2,6-7-1,-5 3-2,-4 1 4,8 2-1,4-7-2,4 1 0,-3-4 3,5 1-6,-2 3 4,3-5 3,-1 1-2,3-2-2,2 0 4,3 0-1,5-7-2,-14 13 0,10-9-2,4-4-4,0 0 4,-12 5 2,12-5 0,0 0 2,-10 6 1,10-6 2,-2 2 2,2-2 5,0 0 3,0 0-1,0 0 10,-8 4-1,8-4 2,0 0 4,0 0 0,0 0 5,0 0 4,0 0 2,0 0 5,0 0-6,0 0 9,0 0-2,0 0 3,0 0-8,0 0-4,0 0-1,0 0-18,-11-12 9,11 12-4,-7-5-1,7 5-1,-12-6-1,12 6-3,-7-9-2,1 5-3,6 4 0,-8-4 1,8 4 1,-13-7-4,6 4-1,3-2 1,4 5 3,-15-10-3,4 3-1,5 1-2,-1-1-2,-2-3 2,-1 2-2,0-3 0,-1 0 0,1 0-1,-4-6 1,-2 0 1,3 0-2,-6-2-2,4-2 0,-4-2-2,0-3 1,1 3 3,6 2-10,-1 3 5,-2-1 6,2-2-5,0 4 0,-1 0 3,4 1-6,-2-1 1,-1 1 4,3 4-2,0-5 0,-1 1 3,-2 4-3,7 1-9,-4 0 7,2-1-4,-2 6 0,1-3 10,5 4-2,-5-3-2,3 2 3,4 2 1,2 4-1,-13-11 0,7 7-4,6 4 0,-4-8 4,4 8 0,-9-5-2,9 5-3,-3-6 3,3 6-12,0 0 14,0 0-4,-10-6-1,10 6 2,0 0-2,0 0-2,0 0 3,0 0-1,0 0 2,-6-4-4,6 4 3,0 0-2,0 0-3,0 0 2,0 0-1,0 0-1,0 0 3,0 0-3,0 0 5,0 0-2,13 21 0,-7-9 0,6-3 3,-2 3-2,0-1 1,1 4 0,2 3 0,3-2 0,-4-1-3,3 2 1,1 1 3,-1 0-1,4 1 1,-3 2 1,-1 1-4,7 3 5,-6-8-2,-1 2 1,7 5 2,-9-4-3,0-2 5,-2 2-6,2-4 2,-3 1 1,1-1-1,-2-5-2,-2 0 3,3-1-2,-4-1 6,0-3-5,2 0 0,-4-1 0,-4-5 3,9 8-1,-9-8 5,3 4 0,-3-4-3,0 0 0,0 0 1,0 0-2,-2-24 5,-5 10-18,2-4 15,-5-4-3,0 1 2,-2-6-2,-7 0 1,7 6-1,2-2-2,-5 4-10,2 0 11,1-2 0,-3 2-2,2 0-5,0 0 10,2 4-2,-2 4-2,3 0 0,2-4-1,-3 6 3,3-3-14,-2 3 16,0-3-6,1 4-2,1-1 3,1-2-2,-2 5 3,-1 0-4,7 1 8,-3-1 1,6 6-5,-7-10-2,7 10-1,-8-5 2,8 5 3,0 0-4,-6-9-1,6 9-1,0 0 8,0 0-10,-7-7 4,7 7-2,0 0 0,0 0-4,0 0 1,0 0-3,0 0 4,0 0-1,0 0 3,34 14 1,-24-8-1,6-1-3,-2 1-5,9 2 3,-1 1 0,-1-3 9,0 1 3,8 1-5,-7 0 2,5-4 5,4 3-2,-5-1-4,-2-2-2,11 0 3,-1 1 3,-10-1-2,5 0-1,2-1 1,-3-1-3,3 1 1,2 1 4,-10-2-3,4 0-1,-1 0-7,-5 0 5,2 0 3,-1-2 2,2 3-3,-5-3 5,2 1 0,-5 2 0,2-1-3,-5-1-2,4 2-1,-4-1 0,-3-2-11,0 2-24,-1-2-36,-9 0-51,0 0-51,21 6-64,-15-4-76,-6-2-95,14 7-123,-6-3-319,-8-4-921,18 13 407</inkml:trace>
  <inkml:trace contextRef="#ctx0" brushRef="#br0" timeOffset="65156">669 1503 8,'0'0'116,"0"0"13,0 0 9,5 4 3,-5-4-1,0 0 1,0 0 1,0 0-5,19-9-5,-19 9-2,7-12-1,-1 5-3,3-1-4,-5-2-4,-1-2 2,0-3-9,1 0-2,2-4 2,-4 2-6,-2-8-2,0 2-2,-2 1-7,2-11-4,-5-4-5,0 7-2,-1-10-11,2 3 3,-5-2-7,3-2-5,2 1-7,-2-1-3,10-1 1,-11 1-3,10 5-8,-3-5 0,4 3-1,2 2-8,-3-2 0,0 2 5,3 2-4,-2-1-4,-4 1 7,3 1-11,-3 1 3,3-1-4,-6 3 9,3 7-15,0-7 6,-3 8-3,2-1-4,-4 2-2,4 4 3,-2 2 13,0 3 4,0 1-1,3 0 9,-3 3-3,3 8-5,0-9-2,0 9-2,0 0-8,-4-11 2,4 11-5,0 0 2,-6-9-4,6 9 0,0 0-3,0 0-4,0 0 0,0 0 0,0 0-7,0 0 2,0 0-5,0 0 4,0 0-5,0 0 7,0 0-2,0 0-1,0 0 3,-7 21-4,6-7 0,-2-1 3,-1 8 1,1 1-2,0 11 10,0-1-3,-1 4 5,-2 2 1,3-2-2,6 3 4,-6 2 0,0-2 0,0 2-2,3 1-3,3-4-3,-3 4 1,3 0 2,-3 0-2,0-6-5,3 5 9,3-2-8,-6 0-2,0 1-3,-2-6 4,1 2-1,2-1 2,-1-4-9,-1-8 2,4 0 5,-3-3-6,0 3 1,1-9 1,-1 0-4,0-1 5,3 1-1,-3-1-4,0-6 1,0 1 1,0-8-5,3 13 7,-3-13-4,0 8 12,0-8 12,3 9 13,-3-9 10,0 0 7,0 0 2,0 0-4,0 0-6,0 0-5,0 0-4,0 0-2,-10-37-7,7 16-1,0-2 0,-3-7-7,3-8-3,-2-2-2,5 0 2,-2-16-2,4-5-3,1 1-1,-3 1-3,8 1 5,-5-3-8,1 1-1,2 1-1,0 1-1,1 0 1,-4 2-2,2 17 2,-5-3 3,3 0-7,0-1 2,-3 5 0,0-2 1,-3 3-2,0 1 2,-1 3-3,0 3 1,4 10-3,-4-3 3,1 9-4,3 0 6,-3 3 0,3 3-6,-3-2 7,3 10-4,-4-13 2,4 13-4,-2-11 4,2 11-2,-4-9-6,4 9 3,0 0-3,0 0 1,0 0-2,0 0 0,0 0 1,0 0 4,0 28-1,3-7 0,-6 10 0,3 4 1,0 4 1,-3 3 4,0 1-4,3 12-4,0 3 7,0-1-4,-3-4 3,2 2 1,0 0-2,-2-14 0,-2 14 1,5-11 1,0-1-2,-2 12 3,2-19-5,0 21 6,-3-16-3,6-3 0,-3-2 0,0 3 2,0-3-4,0 0 6,0-2-8,0-4 3,0-1-1,2-7 1,-2 1 3,3-5-1,-1 2 0,1-1 2,-1-4-4,-2 0 0,3-3 0,-3 1 0,0-4 0,6 0 3,-6-9-3,3 12 3,-3-12 4,0 6 1,0-6-1,0 0 1,0 0 5,0 0 2,0 0-2,7-42-2,-4 20 0,0-13 0,4-4-1,-3-18-2,0 2 3,-1-3 0,0 1-2,0 0-3,0 0-1,-2 3-1,2 12 0,-3-13-1,6 16 0,-6-3 2,4-2-5,-2-10 0,-2 14 1,3 0 2,-6 1-3,1 2 1,1 0-2,2 0 0,-5 3 2,1 1 3,0 1-4,0 0 1,3 13 0,0-2-4,-1 1 4,-1 6-1,4 1-1,-2 1-1,0 2 3,-2-1-2,2 11 2,0-11-2,0 11 1,2-11 0,-2 11-1,0 0 0,-2-15-5,2 15-2,0 0 2,0 0-1,0 0 4,0 0-8,0 41 12,0-18-3,-1 13-1,-2 2 0,0 4 0,6 1 4,-6 14-1,3 1-4,-3-3 6,1-12 0,2 13-6,-2-15 5,2 2 0,0 14-3,0-17 9,-1 1-3,-1-1-4,1 2 0,-1 1 5,-3-6-5,2 4 5,3-5-2,0 1 0,0-3 0,-3-1-6,3-2 6,0-8 0,-3 1-3,2-3 1,-1 0-3,4-5 6,-4-2-4,1-2 1,1 1 2,0-2-3,1 1 3,-5-1-2,8-4 2,-4-7-4,2 12 6,-2-12 3,-2 13-1,2-13-4,2 8 2,-2-8 3,0 0-2,0 0 3,0 0-4,0 0-2,0 0-16,0 0-18,0 0-22,0 0-31,0 0-61,-16-28-53,7 17-61,7-1-79,2 0-67,-6-1-332,6 4-797,0 9 352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4:15.98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6496 1088 141,'-7'-7'226,"7"7"2,-5-5-1,5 5-4,0 0-1,-8-5-8,8 5-3,0 0-9,0 0-6,0 0-3,0 0-2,-8-5-11,8 5-11,0 0-10,0 0-4,0 0-8,0 0-1,-12-2-3,12 2-17,0 0 3,0 0-8,0 0-5,0 0-14,0 0-4,0 0-3,0 0-8,0 0-9,0 0 0,0 0-7,0 0-8,0 0-4,0 0-5,0 0-8,0 0-9,0 0 0,0 0 5,0 0 7,0 0 9,0 0 2,7 26-4,-2-17-4,3-1 0,-2 5-8,-2 0-1,-1 2-1,2-5 1,-1 5-2,6 4-4,-3 1-6,0-1-5,2-1-1,-2-4 1,1 3 15,1 1-4,-2-4-1,-1 0-3,0 0-7,-3-8 0,2 3-2,-2-2-4,4 2-3,-4-3-1,-3-6-5,6 8 5,-6-8-4,0 9 3,0-9-11,0 0 7,0 0-6,-9 12 4,9-12 1,-13 10-2,1-4 0,-1 0-2,-2-2-1,-5 4-2,-5-3 4,-8 2 0,8-2-2,-12-3-2,6 1 3,-4 0-3,2-2 2,-2-1-3,-3-1-1,0 1 2,-2-3-3,2 3 1,-2 0 0,2 0-1,1 0 1,-1 4 4,0-2-10,5-2 6,0 0-3,10 0 6,3 0 2,-3 1 3,7-1-2,3 2 1,1-2 4,0 0 2,12 0-1,-14 0 2,4 0-2,10 0 1,-13-2-7,13 2 5,-11-1 1,11 1 1,0 0 0,0 0-6,-13-2 4,13 2-2,0 0 1,0 0 2,0 0-4,0 0 1,-10-4-1,10 4 1,0 0 5,-9-9-6,9 9 4,-7-8-6,7 8 6,-3-14-5,0 7-1,0-7-1,2 0 1,-1-3-6,-2-1 3,-3-6-2,0 2 2,-3-13 0,-2 2-2,2 0 1,-3 0 2,3-5-2,-1-3-4,0 1 6,1 2-2,-6-3-3,7 1 3,-4 3-2,-1-1 2,3 6 1,-2-1-4,4 5-1,1 6 4,-4-2 1,3 6-1,4-1-1,-7 1 1,5 6-5,-1-2 2,-2 1-2,4-4 2,2 5-2,-5 3-20,5-3-24,-3 1-22,-1 1-18,8 10-29,-11-18-30,9 11-34,2 7-33,-7-14-43,7 14-50,0 0-50,0 0-82,0-23-284,0 23-779,0 0 345</inkml:trace>
  <inkml:trace contextRef="#ctx0" brushRef="#br0" timeOffset="936">6034 638 174,'0'0'287,"0"0"-2,0 0-14,0 0-9,27-13-15,-14 4-14,6-2-19,-1-2-21,4-2-15,4-2-13,-5 3-14,5-6-17,-9 7-1,15-5-26,-5-1-16,-1 0-32,-1 1-30,-6 3-48,-2 3-41,-3 1-53,-2 3-70,-5 0-71,-7 8-177,7-11-467,-7 11 207</inkml:trace>
  <inkml:trace contextRef="#ctx0" brushRef="#br0" timeOffset="1192">5250 0 30,'-13'-2'230,"-1"4"-4,0-1-3,-1 0-11,8-1-10,-1 4-17,8-4-11,-15 5-10,8-3-16,7-2-13,-9 6-9,9-6-1,0 0-4,3 11-6,-3-11-13,13 12-8,-4-8-3,-1 0-10,5 3-13,0-3 0,-1 3-5,-2 0-6,4 0-6,0-1-8,3 5-7,-8-2-28,1 2-36,-3 2-32,-1-1-40,-3 1-43,-2 2-63,-2 0-235,-5-1-476,-3 2 210</inkml:trace>
  <inkml:trace contextRef="#ctx0" brushRef="#br0" timeOffset="1458">4731 546 27,'0'0'243,"-3"6"9,3-6-6,0 0-17,0 0-13,3 12-5,-3-12-5,8 11-12,-1-1-14,3 0-11,2 0 0,4 1-13,-4 2 0,7 2-21,-3 0-12,0 1-7,1-3-12,-2 4-8,-2-2-12,0 2-9,2 2 4,-8 0-17,4 2-5,-7-3-1,2 3-7,-4-4-6,-4 4-1,-1 0-20,-1 2 10,-3-4 5,-3 0-3,-6 1 2,3-3-5,-4 2-5,0-5 0,-5 0 15,1-1 9,-2-1-6,0-2-6,-8-1 10,2-5-6,6-1 6,-3-3-15,1-3 7,-7-5 2,6 2-14,5-1 11,-3-2-10,-1-3 4,5 1-3,2-2 1,-2 1-4,1-3 4,3 4-11,1-1 8,2 0 6,6 4-3,-5 0 3,5 1-1,-2 1-1,2-2-2,3 3 4,4 5-4,-13-7 2,9 3-4,4 4-7,-6-6 3,6 6 3,0 0-12,-9-6 0,9 6-1,0 0-5,0 0-3,0 0-4,0 0 2,0 0 1,0 0-2,0 0 4,0 0 1,0 0-6,0 0-3,0 0 5,19 23 3,-16-18-1,5 3-1,-2 1-5,-2-1-1,-1 0 6,3-1-6,-3 0 6,-2 2-2,-1 0-1,0-9 0,-4 19-2,-2-12 2,3 1 0,-4 0-1,2-1-4,-1 0 3,0 0 4,-4 1-2,2-2 1,-5 0-7,3-3 10,-2 2-4,-4-4-1,4 3-3,-4-2 6,3-2-6,-3-2 3,2 0-1,-2 0-3,3 1-12,0-3 18,-1 1 1,1-1-2,0 1-4,3-3 7,-1-2-2,2 3-1,-4-3 1,5 0 2,-2 0-6,4 2 0,-1 0 4,4 0-3,-4-1 1,7 7 3,-12-9-5,7 5 1,5 4 2,-7-7-3,7 7-15,-6-7 15,6 7 4,0 0-1,-7-3-3,7 3 2,0 0-4,0 0 3,-6-7-1,6 7-2,0 0 0,0 0 2,0 0 2,0 0-1,0 0 0,0 0-2,0 0 2,0 0-7,0 0-3,0 0 12,0 0 1,0 0-5,-10-4 6,10 4-2,0 0-1,0 0-5,0 0 1,0 0 2,0 0 2,0 0 2,0 0-3,0 0-4,0 0-2,0 0 9,0 0-4,0 0-1,0 0-1,0 0 1,0 0 5,0 0 1,0 0-8,0 0 5,0 0-1,0 0-4,0 0 7,0 0-2,0 0-7,0 0 7,0 0-1,0 0-2,0 0-11,0 0 12,0 0 0,0 0-2,0 0 3,0 0-2,0 0-2,0 0 3,0 0 1,0 0-5,10 30 3,-6-23 1,1 0-5,-1 3 8,2-4-2,-1 4-2,0 1 4,0 3-5,4-2 3,-5-1 2,-1 3 5,3-1-5,0 2-3,-2-2 0,2 7 1,-2-7 3,-3-1-9,4 7 6,-5-1 2,0 3 7,-5-5-9,0 1 7,-1 2-1,-1 1 1,-5-4-4,-1 5 0,-8 6-7,-2-5 8,-4 1 2,-2-1 5,-7-1-9,2-2-6,-3 2-4,-5-8-13,5 1-7,-6-4-26,6 1-24,-4-8-24,8 1-41,-6-8-52,5-3-55,4-5-91,-2-2-331,8-7-728,5-3 322</inkml:trace>
  <inkml:trace contextRef="#ctx0" brushRef="#br0" timeOffset="2514">4075 461 2083,'0'0'5,"-10"-18"4,10 18-3,-3-19-9,1 5 6,0 0-1,-2 0 11,0 0 11,4-7 9,-3 4-1,3-5-1,3 1-3,1 2 0,2 2-1,-1-2 0,5 5-7,-4-3 2,5 6-2,-1-2-3,3 5-3,-1 1 0,-2 2-3,6 3-19,-5 0-32,2 6-42,0 1-42,-2 3-58,-4 5-157,3 5-367,-1 4 164</inkml:trace>
  <inkml:trace contextRef="#ctx0" brushRef="#br0" timeOffset="2768">4473 1597 117,'6'4'187,"1"-1"-11,-7-3-36,20 0-16,-6-3-13,5-5-10,-5 1-38,2-7-49,3 2-54,-7 4-126,-3-5-180,-6 3 81</inkml:trace>
  <inkml:trace contextRef="#ctx0" brushRef="#br0" timeOffset="3036">3198 605 138,'-7'-6'213,"1"2"0,-2 1-12,-2-3-18,10 6-10,-22-1-16,9 2-10,0 5-13,-2-1-11,-4 4-6,3 1-7,-2 1-3,1 2-9,1 2-7,-3 1-7,6-3-5,0 5 0,-2-2-4,12-3-7,-6 1-10,2-3-3,7 3-4,0-3 2,4 3-2,-1-4-1,6 0-3,-2 1-7,7-2 0,-1-3-7,9 0 3,-1 1-4,-1-3 1,17 0-4,-12 0-1,-1-2-1,2-1-5,-2 1-3,-2 2 1,-1 2-4,-1-3 4,-4 1 0,-5 2-3,-1 0 6,-1 3 2,-6-3 8,-3 1 4,0 6-12,-3-1 17,-3 0-3,-4 4 2,-1-3 0,-2 7-6,-3-8-7,0 0 3,1 1 11,0-6-6,-3 1-7,-5-1 4,1-3-2,-5-1 3,4-1-5,-1-2-1,-2-5 0,2 1 0,-1-5 0,0 1-2,3-1 3,1-2-2,2 2-2,3 3 3,6-1-3,-4-1-19,7 0 19,-2 3 9,4 1 5,5 4-4,-10-5-21,10 5 13,-10-6 1,10 6-10,-3-6-3,3 6-3,0 0 0,0 0-6,0 0 5,0 0 1,0 0-7,0 0 6,0 0 0,23 22-4,-12-14-2,-1 2-2,2 1 2,-5 1-2,4 0 10,-1-1-29,3 6 19,-4-1 3,1-1-4,-5-4-4,1 10 8,-2-9 1,-1 1-1,-3 1-1,0-14-1,-7 31 9,1-17-4,-2 2 8,-5 1 0,-6-2 2,-2 0 21,1 0-6,-7 0 1,-5-7 3,-2 0-10,-6 0 11,5-4 0,-7-1 7,0-6-6,-1-1 0,0-3-4,-1-4 0,7-4-2,-1-5-6,-2 0-5,6-3-9,2-4-23,4 0-23,4-5-25,2 3-30,3-5-55,1 4-56,5 1-46,4-1-75,-1 0-82,5 0-234,-1 8-687,6 1 304</inkml:trace>
  <inkml:trace contextRef="#ctx0" brushRef="#br0" timeOffset="3641">2228 630 2069,'3'-12'37,"-3"-1"12,0 13 27,3-24 44,0 12 12,-3 2 26,0-3 5,0 13-20,0-27-26,2 16-3,0-3-12,1 2-12,0-1-6,-1 1-22,-2 12-42,6-13-60,-6 13-74,0 0-82,4-20-89,-4 20-199,0 0-524,0 0 232</inkml:trace>
  <inkml:trace contextRef="#ctx0" brushRef="#br0" timeOffset="4014">1578 417 209,'0'0'210,"0"0"-17,0 0-14,0 0-13,0 0 14,0 0-6,0 0-2,3 28 23,3-11-16,0 4-5,1-2-15,4 2-7,2 8-3,0-3-12,1 2-9,-1-2-21,6 1 14,-3-2-14,2 1-9,2-4-7,0 2-4,-1-5-5,-3 1 1,-1-3-15,4 10-10,-6-8-5,-5 1-2,2 1-7,-2 0 2,-3 2-10,-5 0 1,-4 5-4,1-5 8,-13 3-6,2 4-20,1-11 25,-8 9-4,-5-7-5,-4 0-6,-2-2 3,-2-2 1,0-2 2,-3-3-5,-4-5 9,-1 0-4,3-4-5,-1-5-1,3-4 2,2-1 2,1-4-6,0-2-1,4-7-8,-2-1 3,3-1-2,-2-2-2,4-1-4,2 4 3,0-3 1,3 5-4,4 3-3,-5 1 2,8 0-2,-6 3 3,1 2-5,0-2-4,1 1 0,2 1 10,-3 1-7,6 2 0,2 2 1,-1-1 0,2 1-2,1 0-1,3 1 1,1 0-3,6 4 4,-6-12-8,6 12 0,-2-12 4,2 12-2,8-16-5,-2 7 5,4 1 0,0-1 3,4 1-6,0 0 1,1 0 5,6 1 1,-1 1-3,-1 3-3,2-1 6,-5 4-2,-2 0 1,5 4-5,-6-2 10,0 3-5,3 3 1,-5-1 2,-1 3-9,0 0 2,-4 3 11,-1 1-3,-2 3-5,-6 3 3,1 1 0,-7-1 3,2 3-3,-5-2-3,0 5-3,1-3 3,-4-4 2,-4 5-2,1-1 3,2-4-3,-6 6-6,1-10 12,-5 3-2,6-5 4,0-1-16,-6-3 9,3-1-15,1-2 22,-6-5 1,5-2-3,-4-3 4,3 0-6,0-3-1,1-1 10,-9-5-15,1-2 3,4-3-2,5 4 1,-2-9-1,-2-1 10,3 0-2,0 1-2,3 0-5,3 4 3,3-1 1,-9-2-6,6 4 9,1 2-4,-1 1 2,0 1 8,5 1-6,-1 0 7,-3 4 5,9-2 1,-6 1 3,5 1-3,-1 3 9,2 0-17,7 6 17,-8-8-6,5 4-15,3 4 7,0 0 0,0 0-15,0 0 13,0 0-1,0 0 4,0 0-7,15 27 1,1-11-4,-3-2 2,3 2 0,0 0-4,2 1 4,5 4-3,0 2 6,-4-7-4,-1 0-4,4 5 5,0 1-1,3-3-3,-8 1 0,0-6-3,7 6-3,-5-5 5,-7 2 0,-2 0-1,-3-3 2,1-1 2,-3 1-5,-4-2 0,-1 4-3,0-2 7,-3 3 1,-5 1-7,-5 1-6,0 1 6,-3-4 3,-8 5 1,-3-3-2,-2-3 2,5-5 0,-14 2-7,3 0 2,-3-3-23,-2-3-6,2-2 3,1 0-14,2-4-33,2 2-24,-1-4-47,11 2-28,0-4-44,7 4-53,1-3-50,0 2-281,15 1-653,-14 0 289</inkml:trace>
  <inkml:trace contextRef="#ctx0" brushRef="#br0" timeOffset="5088">1550 1632 223,'0'0'288,"-9"3"-8,9-3-15,0 0-17,-13 2-14,13-2-16,0 0-18,-10 1-14,10-1-4,0 0-18,-10 3-14,10-3-7,0 0-5,0 0-25,0 0-9,0 0-10,0 0-14,0 0 0,0 0-10,0 0-5,0 0-4,0 0-8,0 0-6,0 0-2,0 0 0,20-27-9,-17 21-2,4 0-3,2 3-20,-3-3-20,1 0-46,1 0-39,-8 6-46,7-9-57,-2 6-59,-5 3-268,0 0-565,0 0 250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1:18.32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2765 0 30,'0'0'66,"0"0"-5,0 0-5,0 0 2,0 0-9,0 0 15,0 0-16,0 0-1,0 0 6,0 0-6,0 0 4,0 0-3,0 0-8,0 0 9,0 0-8,0 0 4,0 0-6,0 0 1,0 0-4,0 0-2,0 0-10,0 0 5,0 0-3,0 0 0,0 0 3,0 0-11,0 0 5,0 0 6,0 0-11,0 0-1,0 0 3,0 0-2,0 0 1,0 0 1,0 0 17,0 0 13,0 0 3,0 0-2,0 0-2,0 0-3,0 0-6,0 0-4,8 24 10,-8-24-1,8 7 0,-8-7-6,5 10 2,1-3-2,-2-2 2,2 3 2,0-2-10,1 5 2,-4-5-2,5 1-5,-5 0 0,4 3-2,-4 0-1,3-2-2,-2-1-1,-4 0-4,6-1 0,-3 1-3,3 0-1,-6-7 0,1 11 4,2-2 2,-3-9 2,-4 13 0,4-13-2,-6 12-3,3-5 1,-6-1 0,5 0-2,-4-1 5,0-1-1,-3 1 6,1-2 0,-3 0 0,2-3 5,-2 2 6,-3-6-3,3 2 0,-1-3-5,1 0-3,0-2-1,0 0 1,2-2 5,-5 3-1,6-4-2,-2 1-1,5 1-3,-4-1-1,8 4-3,-4-2 1,4 2-2,3 5 9,-13-11-1,7 7 0,6 4 3,-5-6-5,5 6-6,-7-4-2,7 4 0,0 0-5,0 0-1,0 0 3,-6-8-4,6 8-6,0 0 1,0 0 0,0 0 2,0 0-1,0 0-1,0 0 0,0 0-2,0 0-2,8 27 5,-8-27-3,8 12-1,-6-5-2,-2 0 0,6 1 4,-6-8-3,3 15 3,-3-9-1,0-6-1,1 13 1,-1-5 8,0-8-11,0 12 3,0-12-3,-4 11 2,4-11-4,-6 7 3,6-7-1,-5 6 2,5-6 0,-7 5 0,7-5 1,-12 3-3,12-3 2,-16 3-1,9-3-1,7 0 3,-17-3-1,17 3 2,-19-3-3,9 2-1,-3-2 3,5-1-5,1 1 2,7 3 0,-19-4-1,11 0 4,0-1-3,8 5 0,-14-5 2,7 2-2,7 3 1,-11-5 0,6 1-1,5 4 6,-8-5-5,8 5 2,-10-3-1,10 3 5,-9-5 0,9 5 2,-7-6 5,7 6-2,0 0 0,0 0 3,-6-7-3,6 7-4,0 0 5,0 0-3,0 0 6,0 0-9,-8-3-1,8 3-4,0 0 3,0 0 3,0 0-7,0 0 6,0 0-6,0 0 3,0 0-2,0 0 8,0 0-9,0 0-1,0 0 0,0 0 0,0 0-1,0 0 2,0 0-3,0 0 1,0 0 1,0 0 3,0 0-2,0 0 0,0 0 1,0 0-3,0 0 4,0 0-3,0 0-2,0 0 4,0 0-3,0 0 1,0 0-2,0 0 1,0 0 0,0 0 2,0 0-1,0 0 1,0 0 1,0 0-6,0 0 6,0 0-5,0 0 3,0 0 3,0 0-1,0 0-2,0 0 1,0 0 1,0 0-4,0 0 3,0 0-1,0 0 1,0 0-3,0 0 3,0 0-2,0 0 2,0 0 1,0 0-1,0 0-5,0 0 7,0 0-5,-10-1 1,10 1-1,0 0 1,0 0 2,0 0 2,0 0-4,0 0 1,0 0-5,0 0 4,0 0-2,0 0 5,0 0-4,0 0-3,0 0 2,0 0 1,0 0-2,0 0 2,0 0 0,0 0 1,0 0 0,0 0-5,0 0 1,0 0 0,0 0 2,0 0-1,0 0 1,0 0 1,0 0-2,0 0-1,0 0 1,0 0 6,0 0-9,0 0 11,0 0-5,0 0-4,0 0 0,0 0 4,0 0-2,0 0 2,0 0 1,0 0-1,0 0-1,0 0-1,0 0 1,0 0 2,10 24-1,-10-24-1,0 0-2,2 8 0,-2-8-1,6 6 6,-6-6-1,3 7-2,-3-7 1,0 0-1,3 11 3,-3-11 0,3 8 0,-3-8-1,0 0-2,4 10 2,-4-10-1,0 0 1,3 7-1,-3-7 1,0 0-1,0 10 0,0-10 0,0 0 1,0 0-3,0 9 4,0-9-2,0 0 4,0 0-3,0 0-1,3 13 2,-3-13-3,0 0 7,0 0 1,-3 10-6,3-10-1,-3 5 2,3-5-1,-7 9-3,7-9 2,-9 8 2,4-4-3,-3 2 2,3 0-1,-5 4 1,-2-4 3,2 3-4,2-3-1,-5 2 2,3-1-2,-5 1-3,3-2 5,-1 3-6,-6 0 5,6 0-1,-4-1 0,3 0-1,5-2-3,-7 1 1,3 1-2,2-2-1,1 1-8,-4-1-10,4-1 0,0 0-10,1-2-9,1 1-18,0-2-24,8-2-25,-13 5-22,13-5-28,-8 2-33,8-2-44,-9 4-155,9-4-425,0 0 188</inkml:trace>
  <inkml:trace contextRef="#ctx0" brushRef="#br0" timeOffset="1742">1518 641 131,'2'-12'139,"-2"12"-18,0 0-4,4-14-7,2 8-8,-6 6-11,6-13-1,1 7-5,-4-3-2,2 4-4,1-2-5,1 1-1,2-2-5,-2 2-3,0 0-8,2 1-5,-1-3-1,2-2-8,0 1-1,2 5 0,-2-3 8,1-1-15,2 0 2,-3-1-2,4-1 3,-1 1 5,0 1-4,2 3-4,-3-2-3,1 3-1,-4-1-6,1 2-2,1-1 1,-1 3-1,-10 1-3,16 1 2,-7 1 3,1-1-4,-10-1 0,18 3-1,-12-2 3,4 2 2,0-3 0,-1 3 1,-9-3-3,18 4 1,-11-4-4,2 2-1,0-1-1,-9-1-2,15 1-1,-5 1-2,-10-2 0,13 0 2,-13 0-3,12 3-2,-12-3 1,7 1 2,-7-1-4,0 0-1,0 0 0,11-1 0,-11 1 8,0 0 5,0 0 3,0 0-3,0 0-4,0 0 0,0 0-2,0 0-4,0 0 1,0 0 2,0 0-4,-21 8-2,11-4-2,1 3 1,-2 3-2,1-1 2,-3 2-1,-1-1-19,1 2-1,-3 1 5,0 0 2,0-1 1,1 0 1,0 2-2,-2 3 4,0-2-1,0-2 0,0 2 1,0 2-3,2-4 5,-3 4-3,2 1 1,-10 0 2,8-3-1,2 0-2,-1 2 3,-2-3-2,0-1 5,4 0-2,2 2-4,0-6 5,1-1 3,0 0-4,2-3 3,-2 1-2,5-2 2,-3-1-4,1 0 3,9-3 3,-15 2 1,6-2 2,9 0 2,-23-5 0,17 4 7,-6-3 2,-3-1-2,2-1-3,0 0 0,-1-2 1,4 0 2,-3-1-5,2 1 4,-2 0-3,3 0 5,-3-3 0,-1 3 4,4 1-1,-2-1 1,7-2 2,-3 1-1,-2 3-1,2 1 3,8 5 0,-10-8 4,10 8-4,-9-4 2,9 4-2,-6-6-7,6 6-2,0 0-1,-7-3-4,7 3 1,0 0-3,0 0-1,0 0 0,0 0 0,0 0-1,0 0-1,0 0-1,-3 19-1,3-19 0,0 0-1,6 16 1,-2-9-2,1-1 1,-1 1-3,2 0 3,-2-1 2,2-1-3,2-1 1,-3 2-2,3-2 4,-1 2-2,2-2-2,-3 1-2,-1 2 5,5-3-3,-5 0 1,1 1 0,-1 1 3,-5-6-5,7 8 0,-7-8 9,9 7-10,-9-1 3,0-6 1,3 8-2,-3-8-4,0 13 4,0-13 1,-9 17-2,2-8-3,-1 1 3,0 3 0,-7 2 1,-1-2 1,-1 2-3,0 2 1,-2 0-2,-8 4 0,1 0 1,-1-2 1,-6 2-5,-1 2 5,1-2-3,-3-1 4,0 1 8,0 1-11,-1-1 8,-3 0-4,1 0-6,-14 3 5,13-6-2,3-1 0,-6-3-2,3-4 3,2-2 12,-4-7-11,1 1-2,1-9-20,-2-7-23,1-1-18,2-4-31,-15-16-43,3-3-58,6 0-53,-1-8-207,4 0-490,2-3 217</inkml:trace>
  <inkml:trace contextRef="#ctx0" brushRef="#br0" timeOffset="3110">918 1423 86,'0'0'165,"0"0"-14,0 0-8,0 0-12,0 0-1,0 0-17,0 0 7,0 0-16,0 0 3,0 0-5,-12 23 0,9-16-7,3-7-4,-7 12-4,4-6-6,3-6-3,-7 10-5,7-10-2,-3 7-2,3-7-4,0 0-2,0 0-9,0 0-4,0 0-5,0 0-6,0 0-3,0 0-4,0 0-2,24-24-7,-21 17-20,5 2-24,-6-1-39,-2 6-39,10-8-36,-4 5-35,-6 3-173,10-2-371,-10 2 165</inkml:trace>
  <inkml:trace contextRef="#ctx0" brushRef="#br0" timeOffset="3520">786 1917 7,'0'0'111,"0"0"5,0 0-14,0 0-1,0 0 9,0 0-7,0 0-2,28-8-2,-19 2-5,1 0 3,6-1-6,0-6-10,2-2 0,11-2-1,-1 0 1,2-4 4,5 2-6,-1-4-3,3-1-7,1-1 0,14-9-3,-4 0-5,2 2 5,1-6-1,7 1-1,-1-1-2,9-5 3,-8 2 0,8 2 2,24-18-2,-30 20 0,5 1-1,1-1-7,-2 1 1,2-2-5,-5 1-5,5 7-3,-10-2-5,0 2-4,-16 8-5,-2 0-3,0 3 0,-8 1-3,4 1-4,-11 9-2,-4-4 3,-5 7-4,2-2-5,-6 0-13,-2 3-2,-1 3-9,2-3-3,-9 4-5,10-2-4,-10 2-12,0 0-16,0 0-14,0 0-11,0 0-8,-29 21-9,16-13-5,-8 3-12,2-1-9,-12 6-16,7 1-7,-11-1-10,1 4-10,0 3 5,-7-3-4,1 3-80,-10 8-259,-3-3 115</inkml:trace>
  <inkml:trace contextRef="#ctx0" brushRef="#br0" timeOffset="3854">1461 1559 8,'-58'40'43,"-1"-2"-2,9-1 5,0-3-4,13-10 2,2-4 13,-1 2-13,5-4 5,-1 0-6,4 0 1,-4-1-8,8 0 11,3-4 1,1 0 10,1-5 7,8-1 4,-1-1 2,5-1 2,-3-1 0,4 1 7,6-5 12,-10 5 0,10-5-2,-8 3-1,8-3-8,0 0 4,0 0 3,0 0 0,21-24 4,-1 10-1,10-11 3,7-4-3,13-9 1,3-2-3,6-5-3,-3 3-2,5-3-2,34-15 0,-2 7 3,-30 15-4,33-19-3,-3 2-4,-25 16-1,28-12-1,-27 17-6,0 0 3,-5 2-5,5-5-1,-6 2-3,1 1-3,-4 0-3,-4 4 2,5-2-1,-5 8-18,-19 4 3,-1 3-5,-3 2-1,-1 1-1,-11 2-8,1 2 1,-7 1-5,1 3 0,-6 0-2,-1 1 3,-2 1-10,-2 0 3,-5 4-5,10-4 1,-10 4 3,9-4-1,-9 4-7,0 0 4,0 0-5,0 0 6,0 0-3,0 0-16,0 0-8,0 0-21,-27 11-19,17-10-22,1 3-22,-1 1-31,-5-3-37,-4 4-45,0 1-38,-2 1-257,-2 4-550,2 2 244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6:23.55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1477 27 4,'0'0'144,"-4"-6"-7,4 6-3,-6-4 12,6 4-7,-3-6 3,3 6-4,0 0-5,-4-4-8,4 4-6,0 0-9,0 0-10,-2-5-9,2 5-11,0 0-9,0 0-1,0 0 9,0 0 7,0 0 4,13-3-7,-13 3 0,12 1-7,-2 1 4,0-1-6,1 2-6,3-1-9,2 2 0,-4 0-3,3 1-12,-1-1 2,2 3-7,-2 1-2,0-2-4,5 5-7,-2-4-15,-3 2-39,-1 1-27,-2-1-47,-1 0-46,1 0-51,-3 1-215,0-2-448,1 2 199</inkml:trace>
  <inkml:trace contextRef="#ctx0" brushRef="#br0" timeOffset="454">1355 185 22,'-4'-3'209,"-2"0"-3,6 3 1,-6-3-3,6 3-8,-7-4-13,7 4-13,0 0-12,-4-3-16,4 3-13,0 0-12,0 0-7,0 0-15,-6-3-8,6 3-9,0 0-3,0 0 1,0 0 5,0 0-6,0 0-1,23 7 7,-15-5-4,1 1-7,-1 0-6,1-1-4,1 0-6,0 2 0,-1-1-4,0 0-2,0 0 1,0 2-8,0-2-4,0 0-6,0 2-1,0-1-5,-4 2 1,2 0-3,0 0-7,1-1 3,-4 0-4,2 0 1,-1 1-2,1 1 7,-2 1-1,-1-1-11,0-2 3,1 1-5,-2 1 2,2-2-2,-2 0 0,1 1 1,-1-2-1,0 1-5,-1 0 3,1-1 0,-2-4 1,3 9-6,-3-3 1,2 1 4,0-3-9,0 3 9,-1-1-1,-1 0 3,0 0-3,0 2-2,0-1 3,-1 1-5,1 0 3,-1-1-1,0-1 1,1-6-3,-2 8 0,2-8-3,-2 8 4,2-8-1,0 4 6,0-4-4,0 0 2,-3 5-5,3-5 5,0 0-6,0 0 12,0 0-13,0 0 2,0 0 2,1 9 3,-1-9-4,0 0 3,0 0-6,0 0 6,0 0-2,0 0-1,0 0-1,0 0-5,-2 6-10,2-6-24,0 0-29,0 0-39,0 0-49,0 0-55,0 0-53,0 0-220,0 0-526,0 0 234</inkml:trace>
  <inkml:trace contextRef="#ctx0" brushRef="#br0" timeOffset="1055">1364 802 19,'0'0'174,"-9"-1"-9,9 1-12,0 0-4,-4-11-13,4 6-4,-2 0-3,2 5-7,-3-14-7,4 6-4,-2 0-12,0-1-4,1-4-9,0 0-5,4 0-9,-2-1-1,0 1-5,2 0-10,1-1-5,-1 0 3,0 6-3,0-2-2,0 4-5,-1-1-6,1 2 0,0 0-1,0 1-5,0-1 1,0 1-2,-4 4-1,9-5-8,-5 3 2,-4 2-5,7-4-1,-7 4-3,7-3-5,-2 2 5,1-1 0,-3-1 5,-3 3 1,11-3-2,-6 0-3,1 0 0,1 0 0,-5 1-2,4-4-1,2 2-2,-2 0 0,-1 0 3,-2 0-4,2 1-3,-5 3 4,8-4-6,-1 1 2,-3 2-3,-4 1 1,6-3 1,-6 3-1,7-2-1,-7 2 1,0 0-2,10 3 1,-10-3 0,6 6 7,-6-2-1,2 2 2,-2-6 3,0 10 11,0-1-2,0-1 2,-2-1 0,-1 6 0,0-2-2,1 2 0,-4 1-1,-1 1 9,2-1-9,-2 6 0,-4 0-1,1 0 1,1 0 35,-3 2-10,2-1-4,-3 2-6,0-2-5,0 1 5,0-3-23,2 3 13,-1-4-1,-1 2-2,3-3-6,3-3-2,-4 0 3,4-1-4,2-2 2,-3-2-6,3 1-4,-1-2 4,3-3-3,0 3 2,-3-5-1,1 3 8,1-1 4,-1-1 3,2-1 6,-1 0 8,4-3 25,-9 4-7,3-3-3,6-1-5,-12-2 0,12 2-9,-15-3 15,7 0-6,1 0 12,-5-2-7,1-2 1,-2 0-4,1 0-7,-1 2-1,-3-2 2,1 1-12,1-1 11,0 2-12,0-2-1,-1 0 0,0 0-8,-1 2 4,6 1-5,-3-1-7,4 1 2,-1-1 1,2 0-7,-2 1-7,4 2-16,0-2-23,0 2-19,6 2-36,-8-4-35,8 4-48,-6-4-46,6 4-33,0 0-37,0-7-36,0 7-246,0 0-618,0 0 273</inkml:trace>
  <inkml:trace contextRef="#ctx0" brushRef="#br0" timeOffset="1803">1705 678 5,'4'-3'262,"-4"3"-25,0 0-18,4-3-23,-4 3-12,0 0-19,0 0-12,4-3-18,-4 3-12,0 0-12,0 0-9,7-2-12,-7 2-16,0 0-33,0 0-26,0 0-33,0 0-33,0 0-33,0 0-31,8 3-40,-8-3-127,0 0-305,0 0 136</inkml:trace>
  <inkml:trace contextRef="#ctx0" brushRef="#br0" timeOffset="2073">1054 1256 123,'0'0'226,"-7"4"-8,7-4-17,-4 2-12,4-2-4,0 0 3,0 0-21,0 0-3,0 0-12,12-13-6,-6 10-12,-1 1-9,5 1-12,-2 0-7,0-2-7,1 3-4,1-1-5,-2-1-7,2 1 21,0 1-7,0-2-6,1 2-14,-2-1-5,2-1-3,-1 2-10,0-2-7,0 2-7,-1-1 1,-1 1-10,1 0 1,-3 0-7,-6 0 0,11 2-6,-5 0 0,-3 0-15,-3-2 24,5 7-10,-3-2-5,-2 4-2,-1 2 3,-1 0-7,-3 3 5,1-1-2,-3 0-2,-1 2-8,-2-2-12,3 0 14,-2-1-7,0 0-23,0-2-21,2-3-44,1-1-44,-1 0-44,2-3-71,1-2-282,-4 2-571,8-3 253</inkml:trace>
  <inkml:trace contextRef="#ctx0" brushRef="#br0" timeOffset="2436">855 1168 121,'-8'-2'259,"8"2"-14,-7-3-17,7 3-8,0 0-18,-6-2-16,6 2-22,0 0-16,-4-2-15,4 2-12,0 0-20,0 0-19,0 0-37,0 0-42,0 0-40,0 0-41,0 0-47,0 0-44,10 15-140,-10-15-333,3 6 147</inkml:trace>
  <inkml:trace contextRef="#ctx0" brushRef="#br0" timeOffset="2658">779 1448 197,'0'0'233,"0"0"-9,0 0-11,0 0-12,0 0-12,0 0-10,0 0-13,0 0-13,0 0-2,0 0-8,0 0-3,0 0-9,0 0-8,0 0 3,0 0-10,0 0-11,0 0-6,21 3-10,-16-2-8,0 1-7,5 1 0,-3-1-9,1 2 0,2-3-8,-2 1-10,0 2 1,1-1-5,0 1-5,-2-1-6,1 2 0,-1 1-5,0-3-5,-4 1-2,4 1-1,-4-1 0,1 0-1,-4-4-11,5 10 7,-5-10 3,0 14-3,-1-5-3,-4-1-1,0-1 4,0 2-25,-2-2 24,-3 3-3,-1-3 2,1-1 1,0 1-8,-3 0 6,0-1-2,3-3-4,0 1 2,0 0 9,3-1 1,-1-1-3,1-2 0,7 0-1,-9 0 5,9 0-6,0 0 5,0 0-8,0 0 6,-15-2-5,15 2-5,-2-3 5,2 3-4,0 0 1,0 0-8,0 0-1,0 0 8,0 0-5,0 0-3,0 0 4,0 0-1,3 23 7,-3-16-5,2 1-1,0 3 5,-2 3-5,0-3 6,-1 0-6,0 2 1,-1 1-2,0-2-1,0-2 8,-3 0-9,3-3 5,-1 1-17,1-2 17,-1 0 3,-2-1-1,0-2-6,-2 2-1,3-3 4,-2 1-4,-2-2 5,-2-2 0,0-3-2,0-1 2,-2 0 1,-4-6-4,3 1-3,-3-4 0,0 0 4,2 0-3,1 5 5,1 0-1,0-2-3,-1 0 0,3 1 1,0 4-1,1 0-3,-2 2 10,2 0-5,-2 0 5,2 2-2,-2 0 11,1 2-9,10 0 0,-19 3 3,11-2-6,-1 2 5,0 3 0,-4 1-3,6 0-1,-7 4 4,3 1-3,2-1 5,0 3 3,-4 2-8,2 2-10,3-5 5,-1 7 4,1-3 1,0 1-3,0 1 4,1 1-2,3-6 2,0 1-4,2 7 4,1-8 3,1 1-24,0-2 23,1-1-2,1-1 5,1-4-9,-2 0 0,5-1 5,-2 1 5,2-4 3,1-1 6,0-2 3,2-1 4,4-4 2,0-3-8,0-2-3,2-5 1,-1-3-6,-4-1 1,1 1-2,-2 4 1,2-6-12,-4 1-21,1 4-52,0-5-15,-1 1-42,-2 4-47,2 2-44,0-2-76,1 3-65,-2 0-194,2 0-600,-2 4 266</inkml:trace>
  <inkml:trace contextRef="#ctx0" brushRef="#br0" timeOffset="3575">1130 1619 129,'-6'15'206,"6"-15"-8,0 0-8,0 7-19,0-7-12,2 5-13,-2-5-14,4 6-15,0-4-11,-4-2-8,3 5-12,-3-5-22,4 4-30,-4-4-31,5 3-31,-5-3-37,3 3-34,-3-3-36,6 3-117,-6-3-273,0 9 120</inkml:trace>
  <inkml:trace contextRef="#ctx0" brushRef="#br0" timeOffset="3791">959 2101 137,'0'0'198,"0"0"-1,0 0 0,0 0-5,0 0-11,0 0-11,0 0-15,5-16-14,-2 9-12,2-1-13,-2 0-11,1 1-10,-1-1-9,0 0-10,-1-3-36,-2 3-25,2 1-26,-2-1-33,0 8-52,-2-10-38,-1 1-45,0 4-116,1 2-319,2 3 142</inkml:trace>
  <inkml:trace contextRef="#ctx0" brushRef="#br0" timeOffset="4076">0 1961 33,'0'0'216,"0"0"-1,0-11-2,2 4-8,0 0-11,0-8-19,3 1-10,2-7-19,-1-3-14,1 1-11,1-1-8,2-2-25,0 3-35,-1 0-49,0 3-57,-1-1-66,3 4-199,-4 5-343,0 1 153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9:16.99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4861 982 23,'0'0'112,"-14"-8"-10,7 4 21,7 4-2,-16-5-14,7 1-5,2 0-18,-4 0 0,1 2-3,-6-3-1,0 4-6,-5 0-6,-4-2-7,0 0-7,-2 5 1,-5-2-10,-1 1-2,0 3-1,9-5-5,-8 1-1,4 0-8,-2-4 0,1 4-9,-5 0 2,11 1 3,-3-1-2,2 0 2,1-1-7,-4 2 3,5-4-9,-1 5 1,-1-2 1,-2 1-4,5 3-3,-8-1 4,8-2-4,-4 2 6,4 0-5,-5-1-4,2 2-3,-9-2 1,10-3 8,-6 5-4,8-1 6,-8 0-4,6-1-2,1 0 1,-3 2 4,-9-2 0,11 2 9,-1-1-3,-2-2-3,3 2 6,-11 1 0,8 2-3,2-3 0,-11-1 2,-1 2 0,6 0 1,-4 1-3,1-1-1,10-2 0,-12 2 12,0-4-2,-2 2-1,4 0 1,0 1-5,-1-2 2,-1 0 1,4-2-1,-2 2-6,-1-1-1,7-2 1,-5-1 2,6 3-1,-5-8-4,4 6 2,-6-1-2,6-1 0,-5-2-2,6 1-2,-7 1 0,-1-4-2,7 6 4,1-1-1,-5-3-5,5 4 4,-7-6-2,7 4 1,2 0 1,-3 1 2,1 1-3,-6 0 1,0 0 0,4-3-4,4 2 1,-3 0-2,5 2 1,-11-3 1,6 4-2,3 0-1,0-3-1,-8 3-1,8 0 3,-2 0 0,2 2-3,-2-1 2,2-1-2,-2 3 1,2-2 1,1 0-3,-3 1-1,2-1 4,-2-1-2,3 0-3,-1 0 0,1 0 3,1-1-2,-1-1 4,2 1-1,-1-3-3,1-2 2,1 0-3,6 0 5,-4 3-4,6-3 1,0 2 4,-1-2-6,-1 4-2,1-4-1,3 5-1,1-3-5,2 0-13,7 4-10,-13-6-18,13 6-19,-12-5-23,9 1-34,3 4-47,0 0-163,-9-4-364,9 4 162</inkml:trace>
  <inkml:trace contextRef="#ctx0" brushRef="#br0" timeOffset="1103">421 449 73,'0'0'174,"-10"-4"-11,10 4-5,0 0-5,-6-9-5,6 9 10,-3-8-17,3 8-6,0 0-14,2-21-10,2 12-12,-4-4-9,4 0-8,2 1 3,4-8-7,2 6-6,0-1-6,-4 3-5,5 3 1,-5-2-5,2 3-4,2 0-1,0 1-4,3 1-2,-4 1-2,2-3 1,-3 6-4,2-3-4,-1 3-3,-1 2-2,-10 0-6,14 0 5,-14 0-6,16 2-2,-12 1-1,-4-3-4,10 8-2,-4-3 4,-2-1-3,4 2 3,-8-6 2,5 13-3,0-8 2,-3 2 0,1 0-3,-1 1 1,-2-8-1,-2 19-2,2-10 1,0 1 3,-3 3 0,-2-3-3,-2 4 5,-2-3-1,-3 0-3,-5 5-1,2-1-2,3-4 3,-4 3 0,6-3-4,-4 4-2,0 0 3,-2-3-2,3-1-2,2-2 0,-1 1 0,4 1 3,-2-3-4,0 2 0,1-1-1,3-4-7,1 1 4,-1 0-3,2 1-1,4-7 0,-5 10 2,5-10-1,-3 11 4,3-11 8,2 9-4,-2-9 3,6 10-5,-6-10 2,8 7 1,-2-3-1,2-1 0,1-2-2,3 3 0,2-4-3,7 0 4,1-4-4,-7 2-15,18-7-22,-11 5-23,1 0-23,-2-2-31,1-1-38,1 0-43,-1 1-25,-1 0-47,-7-1-156,2 1-451,-6 0 200</inkml:trace>
  <inkml:trace contextRef="#ctx0" brushRef="#br0" timeOffset="1699">673 58 31,'-14'-8'146,"-8"-1"0,5 1-5,-5 1-5,4 0-13,-4 2-7,2-2-9,3 3-6,-4 2-10,1 0-5,-2 4-9,6-2 3,-1 0-3,-3 2-9,-3 4-5,3-4-3,-1 2-3,-1 3-6,4 0 0,-4 0-3,2 3 0,6-2-7,-5 2-2,2 4 1,-1-3 2,-1 3-3,-1 0-18,6 3 1,-5-2-1,5 2-1,-1 1 2,1-1 1,1 3 4,2 0-6,2 1 3,-2 0-1,2 1 4,1-1-6,0 1 4,6 1 4,-1-1 9,0-1-8,3 4 0,3-2 0,-2 0 1,2-1 1,1-3-4,3 4 0,3-4-2,2 0 4,-1 0 6,2-1-9,3-1 0,0-1-2,1 1 0,3-4-4,-1 0 0,3-3-2,3-1 1,3 6-2,2-6-3,-7 0 1,3-5-2,6 2-2,0-2 0,1 2 2,-7-4 1,8-2-3,-1 0 7,2-2 1,2-2 3,-4-4-1,-2 0 2,2-2 3,-1 0 1,2 2 5,0-5 10,-2 0-12,-9 4 3,10-5-4,-12 3 2,9-6 2,-3-2-4,-8 6 3,2 0 0,-3-6 7,-3 3 4,0-4-5,-4-1 0,-1 0-5,-3 0 4,0-11-11,-7 4 0,-2-4-3,-4 2-5,-3-2-4,-1 1 3,-4 3 0,-6 3-4,0-3-3,-9 4-2,4 1-1,-4 1 7,-4 3-9,-3-1-3,5 6 2,-4 2-3,-2-3-25,-1 4-15,-4 1-7,2 3-28,0 3-19,0 0-25,-3 4-31,0 0-32,0 3-27,2-2-39,2 2-232,0 5-518,-1 1 230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9:37.7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 47 57,'-6'-12'117,"6"12"7,0-8-8,0 8 3,-2-10 1,2 10-5,0 0-4,-6-8-2,6 8-11,0 0-9,0 0-6,-2-9-8,2 9-7,0 0-9,0 0-8,0 0-12,0 0 11,0 0 4,0 0 6,0 0-1,0 0-1,19 20-3,-13-14 10,1 0 2,-1 3-4,4 2-3,-5-1-3,3 2 0,3 5 1,-4 3-1,5-1-5,-5 2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9:37.90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336 0 2999,'-23'20'16,"5"-6"-23,-4-4-27,-2 6-38,-5-8-47,-4 0-46,-5-5-40,-3-1-198,-4-6-435,-18-4 193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9:38.45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270 10 143,'0'0'172,"0"0"-9,0 0-10,0 0-8,-6-8-7,6 8-11,0 0-8,-10-3-7,10 3-14,0 0-15,-19 1 1,19-1-6,-18 2-4,6 2-9,2-3-6,-3 6-6,3-4 1,-4 2-4,1 3-4,3-1-4,-3 3 5,0-1-1,-2 7 1,5-5-1,-3 6-5,0 2 1,3 3 1,-3-1-1,1 8-1,2-1 0,6-7-4,-2 11 3,5-2 2,0 2-3,1 2 3,2-6-1,1 5 0,2-3-1,0 0 0,-2-7-7,1-1-3,5 1-2,-2-2 1,2 1-6,-2-5 2,3 1-5,1-1 2,-3-3-4,0-2-2,-1-1-2,3 1-7,-1-3-16,1 2-20,-2-5-27,0 0-35,-1-1-33,-3-1-36,-4-4-35,10 4-215,-10-4-444,0 0 197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19:28.94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9700 0 9,'0'0'48,"0"0"-5,0 0-4,0 0-1,0 0-2,0 0-5,0 0 3,0 0-6,0 0 1,0 0 4,0 0-19,0 0 14,0 0 4,0 0-7,0 0 6,-7 4-7,7-4 11,0 0-10,0 0 6,0 0-5,0 0 2,0 0-2,0 0-15,0 0 20,0 0-9,0 0 1,0 0-7,0 0-6,-17-4 3,17 4 3,0 0 0,0 0-3,0 0 4,-13-1 2,13 1 0,0 0 2,-12-2 0,12 2 0,0 0-5,-13-1-5,13 1 4,0 0-8,-15 1 11,15-1 5,-10 0-8,10 0 4,-13-1-6,13 1-5,-12-2 12,12 2-7,-12 0 0,12 0 3,-13 0-5,13 0-1,-12-2 2,12 2 2,-13 0-3,13 0 6,-11 1-12,11-1 2,-10 1-5,10-1 5,-10 0 0,10 0-4,0 0 5,-19 2-7,19-2 4,-11 1 10,11-1-13,-10 0 1,10 0 0,-12 2 2,12-2-7,0 0 5,-13 1 0,13-1 1,-10 1 1,10-1 15,-10 3-15,10-3 3,-11 1-7,11-1 11,-10 4-5,10-4 6,-12 2-10,12-2 3,-10 3 1,10-3-1,-10 1 0,10-1 5,-11 3-5,11-3 2,-13 2-4,13-2 8,-13 1-5,13-1 3,-13 3 0,13-3-3,-14 1 0,14-1 2,-16-1 0,8 2-2,8-1-4,-16 0 12,16 0-10,-10 1 4,10-1-4,-11 0 2,11 0 0,0 0 1,-21-1-2,21 1 5,-11 3-8,11-3 4,-10 0 3,10 0-14,-13 0 9,13 0-3,-14 1-2,14-1 3,-13-1-1,13 1-1,-13 1-3,13-1 6,-17-1-4,10-1 2,7 2 2,-15 2-1,15-2 5,-17 0-7,12 1-3,5-1 4,-16 2 0,16-2 0,-16 0-5,5 0 1,3 2-1,8-2 6,-14-1-5,14 1 4,-14 0-1,14 0 3,-9 3 6,9-3-4,0 0 1,-14 0 2,14 0-2,-10 2 2,10-2 3,0 0-1,-13 0-5,13 0 2,0 0 11,-14 0-14,14 0 8,0 0-4,-13 0-8,13 0 5,-12 0-4,12 0 5,-11 4 1,11-4 0,-14 1-6,14-1 7,-15 1-4,8 2-3,7-3 5,-16 0-1,16 0-1,-11 0 7,11 0-2,-19 1 2,12-1 5,7 0-5,-17 2 2,17-2-2,-13 1 2,13-1-1,-17 0 1,8 0-1,9 0 1,-12 0-3,12 0 0,-15-1 3,15 1-1,-15-2-1,15 2-1,-12-1 4,12 1-2,-14-3-5,14 3 1,-15 0 0,15 0 1,-11 2-3,11-2-1,-13-3 1,13 3 1,-17 0-4,17 0-1,-11 0 3,11 0-4,0 0 6,-15-1-5,15 1 0,-13 0-2,13 0 3,-15-2-1,15 2-1,-13 0-1,13 0 3,-13 2-4,13-2 2,-14 0 1,14 0-3,-12 0 0,12 0 4,-13 0-2,13 0 1,-13-2-3,13 2-2,-13 0 6,13 0-4,-12 0 2,12 0-1,-16-2-2,16 2 3,-14 0 0,14 0 1,-13 0-1,3 2 1,10-2-4,-15 0 0,15 0-1,-15 3 4,6-3 0,9 0-1,-16 3 0,9-2-4,7-1 4,-21 0 2,11 1-8,-2 1 9,-1-1-3,13-1 0,-18 0-2,5 0 3,1 3-5,1-6 2,-3 3 3,1 0-1,13 0-2,-22 0 1,12 0 0,0 2 0,-1-2-2,-1-2 1,-3 2 0,0-1 2,4 1 4,11 0-5,-23 0 1,13-2 0,-4 1 2,-1 1-2,1 0 1,4-1-1,-6-1 0,2 2-6,4 2 10,-4-2-8,14 0 1,-19-2 0,9 2 5,10 0-2,-17-2-1,17 2 2,-12 0 2,12 0-10,-14-4 6,14 4-7,-13 2 9,13-2-1,-13 0-3,13 0 1,-13 0-1,13 0 0,-10 0 4,10 0-4,-11-2 5,11 2-2,-16 0-2,16 0 3,-13-2-5,13 2-1,-11-3 2,11 3 3,-13 0-1,13 0 0,-11-1 0,11 1-1,0 0 0,-16-2-7,16 2 11,0 0 0,-17 0 4,17 0-10,-13-1 2,13 1 2,-12-3 0,12 3-1,-13 0-2,13 0 4,-15-1-2,15 1-4,-15 0 7,15 0-5,-10-2 1,10 2 1,-12-1 0,12 1 1,-19 0 2,19 0-5,-17 1 3,7-1 1,10 0-6,-17 2 5,8-2-1,9 0 3,-21-2-4,8 4 1,4-2 0,-5 1 1,14-1-4,-17 1 6,8 1-4,9-2-4,-20-2 6,10 4 0,-3-1-2,3-1 1,-1 2 2,-1-2-4,12 0 0,-20 0 4,6-2-1,1 1 2,0 2 1,13-1-5,-21 0 0,11 0 1,-3 3 3,3-3-4,10 0 3,-25 0-4,17-1 3,-4 2-2,-1-1 0,1 0-1,0 0 3,2 1-2,10-1-1,-20 0 1,7 4 5,5-4-6,-2 0 1,10 0 4,-19 2-3,8-2 2,-1-2-4,12 2 0,-19 0 2,9 0 2,-4 0-2,1 0 0,-1 0 8,-2 2-8,-5 1 2,5-4-2,-5 2 1,2 0 0,2-1 2,-2 0-5,2 0-1,-3 0 0,-1-1 3,-1 2-2,1 2-1,1-2 2,-2-2 1,2 4-1,4-3-11,1 1 15,-8-2 3,3 1-4,4 0-3,0 1-3,3 1 4,-4-4 1,1 4 1,2-2-1,-2-2-2,1 2 3,2 2 2,-2-2-4,0 1 0,2 0-1,0 1 2,-1-2 4,2-2-7,1 2 1,11 0-5,-23 2 3,11 0 3,-1-2 3,-2 0-2,-1 2-1,3 1 2,-3-2-3,1-1-4,0 5 5,1-4-1,-2 2-5,3-2 7,-4 3-3,4-2 2,0-1-3,-1 1 1,3 0 1,-1 1-9,-1 0 11,1 0 0,-4-2 0,7-1-2,-4 4 1,-1-2 3,0-1-4,2 4 2,2-5-5,3 2 4,-6 1 2,2 0 0,-1-2-1,1-1-5,-1 2 4,-2-1-8,0 0 8,2-1 3,-1 0-1,3 2-4,-7-2 2,6-2 1,-2 6-2,-1-4 2,-1 0-3,1 2-1,-2-2 0,2 2 4,1-2 0,-3 0-1,3 4 3,-1-2 1,0-2-3,1 0 0,2 0 0,-5 0-1,3 2 0,0-2 1,0 1-5,-3 1 7,5-2-3,-3-2 3,-2 2-2,3 0 1,2-1-2,-2 1-3,-2 1 1,4-2 1,-2 1 3,0 0-3,-1 0 0,4 0 1,-3-2 1,13 2 1,-20 0-2,9-1-1,-1 0 1,-1 1 0,2-2 1,-2 0 0,0 0 1,2-4-2,2 5-2,9 1 4,-20-3 2,10 2-8,-3-2 2,4 2-3,9 1 3,-21-4-2,10 4 5,2-2 0,-4 4-3,0-2 5,0-2-2,0 4-4,-1-2 1,0-2 0,0 0-3,1 2-2,-3-1 10,2 2-2,-2-1 0,-1 0 0,2-1-2,-3 2-4,-2-1 4,3 2 4,1 0 0,-4-4 2,1 4-4,-1-2-2,2 0-1,-1 0 4,2 0-1,-6 2 2,7 1-6,-1-2 5,0 2-4,1-1 3,-3-1-3,2-1 3,-4 3-3,1 1 7,5-2-8,-2-2 3,2 2 0,-7 1 0,2-2-1,4 1 0,-1-1 0,3 1 2,-8-1 1,5-1-10,0 0 9,-4 1 0,1-1-3,1-1 1,-3 4 2,0-3 0,2 1-1,-5-1 1,2 3-1,-1-2 4,1-1-1,-1 2-3,-1-2-5,1 1 6,1-1 2,-1 2-3,4-1 2,-4-1-4,1 0 3,0 2-2,0-2 4,1-3-6,1 4 3,-1-1-3,0 0 5,0 0-2,1-1-6,3 1 7,1 0-1,-4-3 2,-2 3-1,1 0 2,1 0 0,-3-3 0,2 3-6,1 1 3,1-1 2,-6 0-2,12 0 3,-8 0-3,1-3 0,-4 3-1,4-2 1,-2 2-4,2-2 4,-4 2-8,5-5 10,-6 5 2,4 0-2,-3 0 1,1-2-2,1 4-1,-1-4 1,-1 4-2,0-2 2,0 1-2,2-1 0,-4-1 2,3 1-4,-2 1 5,0-1-6,-1 0 3,3 0 0,0 0 7,-2 0-9,4-1 2,-2-2-1,-2 4 1,5-3 0,-2 0 2,0 0-4,-3 2 2,6-2 3,-4 2 1,2-2-3,0 0 1,-3 4-3,2-2 1,2-2 3,-3 4 1,2-4-6,-2 6 3,1-2 3,-3-2-3,2 0 2,-1 0-4,4 0 2,-1 0 5,-3 0-7,2 2-1,-3-4 0,2 2 3,-2 0 0,-1 2 1,1-2 0,-1 0-3,3 2 2,-9 0 1,8 0-4,-2-2 3,1 1 0,-5-1-2,7 0 0,-4 2 4,-3-2-1,7 1 2,-1-1-3,-2 0-3,3-1 0,-2 2 4,5 0-3,-4 1 1,-1-1 3,2 0-2,-2-1-1,3 2 2,-2-2-1,3 3-2,-2-3 4,1-2-1,0 5 0,2-3-3,-4 2 2,5-2-2,-1 1 2,1 1 2,-2-2-4,2 0 2,-1 1 3,-1 0-2,1-2-5,-1 1 3,2 0 4,2 0-4,2 1 0,-5-2 3,6-2-4,-6 5 3,-1-2 0,7 1 2,-1 0-7,0-1 4,2-1 1,-3 1 3,4 0-3,-2 0 1,0-1 0,2 3-2,-1-3-6,-1 1 5,1 0 0,2 0 0,-2-1 1,1 1-1,2-3-1,-2 1 3,-3-1-2,5 3 2,-4 0 2,0 0 2,-1-1-5,6 1 0,-9-2-5,5 1 6,-2 1-4,2 1 4,-3-2-1,3 1-1,-4 0 0,5 0 1,-8-1 0,-2 1 2,2 0-2,3-3 3,6 2-3,-7 3 1,5-2 1,-3-1-2,1 0 0,1 1-3,-2 0 0,3-2 5,-6 1-1,3-1-1,2-2-3,-2 2 3,3 2 3,0 0-6,-2-4 5,0 6-4,-1-4 3,0 2-2,3-4 2,-4 4 0,-3-4 1,7 3-2,-2-1 0,0 2 2,-2-1-5,3 1 3,-2-1-2,0-3 3,-2 0-2,-2 3 1,5 1 4,0-3-3,1 3-4,-3-1 2,3-1-1,2 1 2,-4-2-2,2 2-1,1-2 0,0 3-2,-2-3 6,3 3 0,13 0 1,-21-2-1,11 2 5,0-2-5,10 2-2,-19-1 3,12-1-1,7 2 3,-16-1-3,16 1-1,-13-4 3,13 4-7,-14-2 4,14 2 0,-14-1-5,14 1 5,-10 3 1,10-3 1,0 0-2,-13-4 0,13 4 2,0 0-1,-12-2-1,12 2-3,0 0 0,-10-3 1,10 3 2,0 0 1,0 0-2,0 0 2,-10-2-1,10 2 4,0 0-1,0 0 0,0 0 0,0 0-1,0 0 0,0 0 1,0 0-1,0 0-1,0 0-3,-11-2 3,11 2-2,0 0-1,0 0 6,0 0-1,0 0-2,0 0-1,0 0 0,0 0-6,0 0 5,0 0-1,0 0 5,0 0-1,0 0-2,0 0 0,0 0 0,0 0 0,0 0 3,0 0-5,0 0 3,0 0 2,0 0-4,0 0 3,0 0-3,0 0-2,0 0 6,0 0-4,0 0-1,0 0 0,0 0 0,0 0 1,0 0 0,0 0 3,0 0-6,0 0 0,0 0-2,0 0-6,0 0-7,0 0-1,0 0-19,0 0-23,0 0-33,0 0-40,0 0-175,0 0-335,0 0 149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20:36.9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44 1234 90,'0'0'118,"-6"-9"-4,6 9-10,-7-10-5,4 3-5,-3 2-3,6 5 2,-5-14-2,-2 3 0,4-1-9,-2 1-2,4-4-9,0-4 0,-1-2 0,4-1-1,0-10-5,3 4-6,0-4-3,3 1-6,-4 0-7,3 2-4,2 0-2,-5 6-7,6-8-3,-1 10-2,-1 0-5,1-2 2,-1-9-2,4 3-3,-2 0 5,-3 5-7,7-3 0,-2-2-5,2 3 0,2-3-1,-2 3 0,6-2 5,0 3-5,0 2 1,-4 3-1,4-1 3,-1 4-3,-1-2 0,1 4 1,5-2-2,2-2-2,-3 7 0,4-4 4,-7 4-4,11-2 1,-9 4-2,9-2 1,-8 3 0,7-2 4,-4 4-3,6-4 1,-1 2 1,-1 0-4,3 0 3,-2-1-5,4 2-1,1 1 6,-1-4-2,3 3-3,-1-1 2,-1-1-4,2 2 7,-1-1-1,2 0 2,-6 1-1,-9 2-1,9-3 4,-11 5-2,5 1-3,-3-3 4,10 4-2,-2-4 3,4 2-2,-3 0-1,0-1 0,-2 3-1,8-1-3,-8 2 2,2-1-2,4-1 6,-1 2-4,1 2 1,-1-2-2,0 2 2,0 2 1,5 0 1,-2 0-4,-4-1 0,7 4 2,-2-1 1,3 1-3,-4-2-3,1 1 4,-3-1-3,1 3 3,-3-3-3,1 2 3,-1-2-1,1 3-5,0 0 1,-2-2 5,2 3 1,0-3-4,0-1-4,-2 2 6,0 0-4,2-1 4,-2 1-3,1-1 0,-12 3 3,4-4-5,0 0 3,4 1 0,1 3-4,2-3 6,-9-1-6,-1 0 1,2 2 0,-3-1 6,2 1-4,7 3-4,-1-3 4,-6 2 0,-2 0-2,1 1 3,-3-2 0,-1 4-7,2 0 4,-1-1 3,1 0-4,-1 3 4,-2 2-2,-1 2 3,0-2-2,0 0-1,1 2 1,-2 0 3,9 4 0,-5 4 3,1-3-2,-4 4 1,-5-7 0,9 5 1,-10 3-1,3-8 0,-1 6-1,0 3 0,-4-8 2,5 7 0,-1-1 0</inkml:trace>
  <inkml:trace contextRef="#ctx0" brushRef="#br0" timeOffset="706">3557 1100 3082,'-16'12'7,"-2"1"-1,-1-2-1,3-3 1,-2 2 1,-1 0 0,0-2-2,-2 1 2,2-1 1,4 0 1,-8-1-4,4 0 0,-1 1 5,0 0-1,-1-1 0,-1-1-5,1-1 3,-1 1-1,-9 2-2,9-4 5,-2 0-4,1 1 3,2-1-1,-2 1-2,0-1 3,0 4-3,-3-4 3,3 0-4,0 1-1,-4-1-2,4-2-1,-5 2 2,-2 3-3,4-4 4,-9 1-1,11 0 1,-10 0-1,9-4 0,-9 5 0,0-2 0,-1 2-1,8-2 1,-4-2-2,-4 3 1,8-2-1,1 0 2,-6 0-2,-3 0 0,9-2-2,-1 1 4,4 1-1,-4-2-2,1-2-2,5 4 5,-8-1-4,5 0 4,0-1-1,-3 0-1,-6-1 3,8 0-1,-2-1-1,3 2 4,-2-1-8,-5-1 3,5 4 0,1-2-1,-2-2-1,-4 1 2,-4-2-2,3 1 3,-3 2 2,2-4-1,-3 0-2,2-1 1,0-1-1,8 4-2,-7-3 5,7-1 1,-7 1-6,9 1 0,-9-4 0,10 2 3,-4 3 0,6-4-2,-5 2-3,2 1 4,2 0 0,-1 0 0,0 1 0,-4-1 2,3 1-3,-10 0 0,8 1 1,0 2-1,-8-3 4,9 3-3,1-2 0,-2 1 0,3 0-2,-11-2 7,10 2-5,1 1-2,1-2 2,-3 1 0,0-2 0,2 2 3,2-3-4,-2 4 1,-4-2-2,5-1 4,-2 2-3,3-4-1,-5 4 4,4 0-1,1-1 0,1 2-2,-2-1 1,5 0 1,-1-3-2,-4 2 1,6 0-3,-1 2 3,1-1 4,4-2-7,-4 2-22,3 1-18,2 0-35,-1 0-37,-1 0-40,13 0-57,-18 1-235,18-1-482,-18 0 213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20:47.99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35 0 3,'-5'15'59,"0"-3"-6,2 2-3,0 2-5,-1 3-1,2-5-4,-1 6 4,3-2-8,-5 2 0,3-5-7,1 7 0,-1-1-1,2 3-4,0-1-7,0 2 0,0-3 1,5 7 1,-5 3-11,3-2 10,-1-5-4,3 3-2,-1 5 1,0-4 2,2 0-9,0 0 2,4 0-4,-5-8 5,3 3-6,-1-3 4,1 0-7,2 0 0,-2-2 1,-1-2-2,0 2-2,1-1 3,-3-6-4,0 3 1,1-4 3,0-1-1,0 1 2,-2-1-1,-1-2-2,0-1-2,-3-7-3,4 11 4,-1-5 2,-3-6 1,3 8 0,-3-8 3,4 7 0,-4-7 8,0 0 2,0 9 3,0-9 0,0 0-1,0 0 0,0 0 5,0 0-2,-7 12-13,7-12-10,0 0 0,0 0-10,0 0-33,0 0-77,-15-4-133,15 4 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0:21:40.3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10 1271,'3'-10'-7,"-3"10"28,0 0 38,0 0 10,0 0 3,0 0-18,0 0-11,0 0-7,0 0-8,0 0-8,0 0-7,0 0-18,0 0-31,0 0-43,0 0-68,0 0-89,0 0-254,0 0 112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3:44.21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8217 661 173,'0'0'189,"-10"-4"-13,10 4-11,0 0-1,0 0-3,0 0-4,0 0 3,0 0 2,-9 12-5,9-12-5,10 18-6,-1-4-5,-6 1-14,4-3-16,1 5-7,0 3-7,2-3 5,-2 3-18,1 0-5,-1-1-11,2-3-1,2-1-3,-5-1-11,0-4-4,2 3-1,-1-4-9,-1 4-2,-1-2-3,0-1 1,-3-3-3,-2 1-2,-1 1 5,0-9 5,-3 16-1,-1-5-2,-2-3 5,-4 1 3,-3-1 8,-4 0-6,-1 1 2,-4 3 2,-2-4 16,-8 2-24,-3-3 4,-1-1-4,0 1 1,-1-3 2,2-2 2,-3-2-6,4 0 0,-1-5-5,4-1-1,6 1-2,4-3 6,-8-6-10,2-4 16,8 2-2,1-1 6,-2-7-1,1-1 3,2-1-6,1-4-4,1 2 36,-3-4-3,0 4-19,1-5 8,-2 1-3,-2 0-14,-1 0 1,1 1 1,-4-3-7,1 1-1,-3-4-7,1 4 0,-1 0-7,0 0-7,-2 1 6,8 1-6,-2 4 0,4 2 1,2 9-5,1-5 3,5 5-1,-4-1-2,3 3-2,0 3 2,4-1 1,-2 3 9,4 1 5,0 2-5,2 1 1,4 5 1,-7-6-11,7 6-1,-8-7-2,8 7 0,0 0-9,-4-6 2,4 6 2,0 0 0,0 0-4,13 21 4,-4-10-5,4 8 1,-1 0 4,7 9 0,1 4-3,-1 2 0,4-2 7,-2 2-5,0 1 3,2 0-5,2-1 0,-2 2-4,1-2 3,-3-2-1,5 0 3,-4-1-3,-1-1-3,-8-11 2,7 11-1,-3-5 0,-4 3 3,0-9-4,-2 1-1,-2-5 4,0 8 3,-1-4-2,-5 2-1,-2-2 0,-1 2 5,-2 0-4,-6-2 1,-2-1-1,0 2 1,-3-2 3,-1-1-4,-2 2 3,-4-4-1,3 2-1,-7 2 3,2-2-1,-3 0-3,-4-5 1,-5 4 2,-1-2-6,1-3 3,-5-3-3,4 1 2,-3-5-2,5 0-3,-1-4-10,8 0-12,1-1-25,2-1-18,-3-5-26,6-2-45,-2-3-38,5 3-31,0-6-61,3 3-51,1-5-54,6-1-361,-3 0-794,3-1 352</inkml:trace>
  <inkml:trace contextRef="#ctx0" brushRef="#br0" timeOffset="742">6872 756 157,'-12'-4'223,"12"4"5,0 0 3,0 0-1,0 0-4,0 0 5,0 0 12,0 0-18,0 0-4,0 0-19,0 0-1,23 25-2,-11-16-13,1 0-8,5 4-6,-1 1-11,0 1-10,1 0-13,0-2-5,4 12-12,2-5-11,-4 7-20,0-4-3,-3-4-13,6 6-1,-3-3-14,-6-3-39,2-1-26,0 0-47,-2-1-34,1 0-43,-3-2-50,4 0-68,1-4-61,-1 4-285,3-4-642,-1-3 285</inkml:trace>
  <inkml:trace contextRef="#ctx0" brushRef="#br0" timeOffset="1048">7850 312 70,'0'0'254,"6"-6"3,-6 6 3,4-4 0,-4 4-2,0 0-6,11-9-8,-11 9-12,12-8-18,-2 3-9,3-3-17,0 2-14,6-7-21,-1 0-7,2-2-21,2 4-13,4-6-8,-6 3-14,10-1-15,-2-2-18,-6 6-37,-1 1-34,1 0-33,-11 5-35,3-3-38,-6 3-39,0 1-41,-8 4-40,7-2-242,-7 2-521,0 0 230</inkml:trace>
  <inkml:trace contextRef="#ctx0" brushRef="#br0" timeOffset="1356">6352 794 157,'-8'-12'258,"-1"4"-7,3 3-11,-5-1-9,-2 2-10,5 1-16,8 3-11,-19 0-14,9 5-8,-2 4-4,1 7-8,0 1-13,-1 13-9,5-7-9,0 5-11,4 2-11,4-7-5,5-2-7,1 0-7,5-2-14,3-3 1,3-4-12,3-2-4,2-3-10,10-5 2,0-6-19,0 0 9,1-5-3,0-4-6,-2-2 4,-4-2-9,-2-6 4,-3 5-7,-7 0-6,-3 0 2,-5 0-3,-3-2 1,-5 2-3,-3 3 2,-4 2-2,-5-4-1,-4 3 0,-4 3 6,-8-2-4,-2 2 6,3 5 2,1 4 0,-9 2-4,0 2 1,3 2-4,1 5 0,-1-1-3,6 1 4,-4 5-4,2 1-1,1 3 0,7-4-4,-6 5 5,1 1-8,5-4 3,2-2-1,2-2 0,-1 1 4,5-3 0,1-3-2,-2-3-4,-4 2 5,6-5 7,-2-2-2,-2-2 1,4-2-6,-2-3 3,0-3 1,-3-3 0,2 0-3,-2 0-2,2-1 7,-2-2 1,2 2 3,4 2 12,0 2 4,1-1 2,1 4 3,2 1 1,-1 2-4,7 5-3,-9-10-19,9 10 10,-4-6-3,4 6-3,0 0 0,0 0-2,0 0-4,0 0 0,0 0-7,4 31 6,-1-18-6,3 0-4,4 3 2,-1 2-2,-2 1 2,-2-2 4,3 2-4,-1-1 3,-3-4-6,0 0-9,-1 0 13,-1 0 0,-1-3-2,-1 0 1,-1-2 0,-4-2-1,1 0-8,-3-3 8,0-1 0,-3-3 0,-6-1 1,0-3-2,-4-2-1,-4-3 0,-2-5 1,-4 0 9,-1-2-10,1-1 0,1 0-1,7 3 0,2 0-8,3 1 12,-3 2 10,6 3 7,2 0-19,2 1 20,3 2-4,2 1-1,5 4 0,-13-6-9,13 6 4,-7-4-4,7 4-3,0 0 1,0 0-5,0 0-8,0 0 9,0 0-2,17 18 3,-10-10 0,4 2 0,2-1-1,-1 1 0,-1-2 0,2 2 1,6 4 3,-8-5-3,6 3-16,-1 1 18,-6-4-7,-2 1 3,3-1 1,-3 2-3,-1-1 5,-4-2-2,0-1 2,-2 1-3,-1 5 1,-4-2 0,-3 0-2,1-3 0,-5 1-1,-4 1 0,3-4-1,-6-1-1,3-3 3,-7 0-1,-5-2 2,3-1-2,-2-5-3,-7 0 2,2-3 0,8 3-3,-2-2 3,5-3-2,-4-2 3,7 3-3,-5-1 4,5-1-3,7 3 5,-1-1-4,1 2-4,0 0 5,4 2 1,0-2-2,1 2 1,5 6 5,-8-10-1,1 6 1,7 4-1,-7-6 2,7 6-8,0 0-10,0 0 8,0 0 1,0 0 2,0 0 1,0 0-5,0 0 5,27 20-2,-18-10 2,7 4 1,2 0 4,-2 3-6,1 1-8,5 6 9,3-3 3,-5 4-1,3 0-1,-3 2-3,-1-4 2,-2 1-35,2 3 10,-8-8 7,-1 5-2,-1-4 3,-2 0 4,-3 1-2,-2-2-1,-1-1-3,-4-5 7,-4-1 0,1 1 3,-8-3 0,-3 1 2,-3-3 0,-6-1 6,0-3-1,-11-3 1,1-4-5,-5-7 5,1 1-3,-3-6 1,0 0 3,-10-9 2,13 3-4,-10-10 0,11 7-1,8-2-2,1-3-7,2-5-23,5 0-29,2 0-22,5 0-31,2-3-24,4 5-30,0-1-34,6-1-29,-2 6-39,0-3-55,3 10-285,0-1-662,-1 3 293</inkml:trace>
  <inkml:trace contextRef="#ctx0" brushRef="#br0" timeOffset="2592">3758 400 65,'0'0'174,"0"0"-11,-7-3-6,7 3-8,0 0-12,0 0-8,0 0-11,0 0-8,0 0-10,0 0-5,0 0-3,0 0-4,0 0-9,0 0 5,0 0 12,0 0-9,0 0-3,13 31 12,-10-21-8,7 1-2,0 7-5,1-1-4,-1 0-4,4 3 5,5 5-6,-2 0-3,0 1 3,6 2 1,-4 2 1,-1-1-10,3 1 3,0 0-6,2 0-5,-3 1-11,1 3 2,2-2-4,-6 7-5,5-3-1,-5-5-9,-1 6 3,-2-4-3,-2 2-4,-1-1 4,-4-2-5,-3 1 2,-4-1 0,-1 2 1,-5-2 6,-1-2 5,-4 1-6,1 0 3,-7-3-2,-2 1-5,-1-2 6,-2-3-10,0-3 5,-3 3-8,-2-6 1,0 3-5,4-7 7,-3 4-8,0-8 3,6 0-7,-1-2-9,5-2-21,3-1-14,-1-2-21,1-2-44,6-1-41,-4 2-55,11-2-70,0 0-277,-16-10-586,16 10 260</inkml:trace>
  <inkml:trace contextRef="#ctx0" brushRef="#br0" timeOffset="8608">3117 609 11,'0'0'182,"0"0"-4,0 0 5,0 0-8,0 0-3,0 0-9,0 0-6,0 0-9,0 0-8,0 0-6,0 0-7,0 0-5,0 0-7,0 0 1,0 0-15,0 0 0,0 0-4,0 0-1,0 0-5,0 0 0,0 0-1,0 0 0,0 0-4,0 0 0,0 0-1,0 0 2,0 0-5,0 0 1,0 0-4,0 0-7,0 0 0,0 0-15,0 0 2,0 0-6,0 0 1,0 0-7,0 0-2,0 0-3,0 0 5,0 0-12,0 0-1,0 0-14,0 0 7,0 0 11,0 0 14,0 0 5,10 14 1,-6-8 1,3-2-30,-1 3 17,1-1-1,-1 0-10,4 3 3,2-1 0,-5 1 3,7 0-6,-4 1-7,1 0 7,1-1-19,-4-3 11,5 4-5,-4-3 0,-2 2-1,2-1 3,-1 3-6,-3-5-17,0 3 14,1-3-4,-3 3 7,0-3-4,-2 5-4,2 1 9,-3-12-5,0 14-1,0-14-4,-4 16 0,-1-8 1,-2 0-2,-3 4 1,-1-3-4,-2-1 5,3-2-2,-6 1-2,2 0 2,-5-4-4,-1-1 0,0 0 4,0 1-4,0-7-13,-6 1 18,5 0-1,1-2 0,0-2 0,-6-3 1,5-1 2,-4-1-2,0-8 0,-4-1 1,2 0-4,2 1 5,4-3-12,4 5 6,2 1 11,-3 3-2,5 3 6,3 1 7,-1-2 8,1 2 2,4 4-1,0-1-31,-1 3-1,7 4-2,-6-7-2,6 7-3,0 0-2,-6-4 2,6 4 1,0 0-1,0 0-1,21 25 5,-14-14-4,6 6-1,1 0 4,-4-6-1,6 6 3,-1 1 1,1-3-10,-2 2 8,4-2-1,-7 2-7,0-2-1,2 2-2,-6-4-2,-1 0-5,1-1 3,-4-2 1,-3-1 4,3 2 0,-6-1 0,3-10 2,-10 17 1,4-13 1,-4 3-4,-1-1 7,-6-5-6,3 0-1,-11-3 11,2-2 1,-1-1-4,1-1 2,-10-8-1,-1-4-5,5 3 7,2-2-6,6 5 3,2-1-3,2 2 5,0-2-7,7 6 6,1-2-8,2 5 6,1 0-1,6 4 9,-13-5-10,13 5 6,-5-6-2,5 6-5,0 0-5,0 0-1,0 0 9,0 0-3,0 0 0,0 0 10,0 0-13,0 0 2,15 28-2,-9-21 10,-3 4-7,1-2 2,-2 6-1,-2-2 2,-6 5 2,3-4 2,-6 7-4,-3-4-3,-1 0 7,-12 8-14,0-6 15,-5 1 1,1-1-5,-5-7-12,-1 1 16,-2-1 5,0-2-5,0-3 5,-6-3-8,1-1 0,-4-3 1,6 0-1,-1-2 0,1-2 2,3 0-1,2 0-1,1-6 2,2 4-2,5 0 0,-4-5-1,-4 3-1,1-2-2,0 1-2,-1-4 5,5-2 4,-1 0-6,9 3 3,-6-9-3,3 3 1,0-3-7,-2 0 14,8 8-6,0-2 0,6 0 1,1 3-2,-7-1-1,10 5 3,-1-1-1,5 4-1,-1-1 4,-1 0-1,7 6 3,-9-8-4,9 8 1,-7-5-1,7 5-8,-6-4 4,6 4 0,0 0 0,0 0-5,0 0 3,0 0 5,0 0-4,0 0 1,22 28 3,-12-18-5,6 2 2,-1 4 5,4 0-3,-1 0 2,7 6 0,1-1-3,1-1 1,1 1 2,0 0-3,0-1 2,-1 1 3,2-1 1,-5 1-1,-5-4-4,5 4 3,-1 0-3,-7-6 5,0 4-1,-2-2-11,-4 0 13,3 2-5,-7-6 2,-1-1 1,-2 1 1,1 2 0,-8 6 0,1-1 5,-5-2-6,-2 2 5,-3-5-3,-4 1-3,-12 3-1,-3-3 3,-5-5-3,0 0 12,-6 1-11,-1-4-1,1-1 10,-4-5-8,1 2 1,1-4-21,3-4-10,4-3-56,-2-1-24,9-7-56,5-2-56,2-4-81,8-6-74,0-4-265,3-2-693,8-4 307</inkml:trace>
  <inkml:trace contextRef="#ctx0" brushRef="#br0" timeOffset="9904">1914 326 44,'-3'-22'214,"-4"6"-8,4 2-7,-6-1-4,-1 1-9,2-8-5,-2 0-20,-3-6-10,7 8-2,0 1-12,3 6-13,3-8-5,0 7-13,9-6-9,-6 8-8,7-5-3,3 10-4,-2-3-1,8 2-7,2 2-10,2 2-4,11 2-5,2 2-4,0 6-10,-2 4-1,-1 2-3,-1 4-7,2 4-19,-5 6-24,-2 1-37,1 1-43,-9 0-43,0 1-66,-4 3-228,-3-5-465,-5 1 206</inkml:trace>
  <inkml:trace contextRef="#ctx0" brushRef="#br0" timeOffset="10250">274 451 191,'-15'12'201,"-3"6"-25,-2 6-7,-2 6-9,1-1-7,2 4-7,-5 4-10,5 2-10,-8 16-7,7-1-7,2 4-5,2-1-3,-1 5-10,7-1-6,5 1-1,4-3-8,2 4-4,6-3 0,5 4 1,2-4-6,8-3 1,-1-4-8,8 0-2,1-8 6,4 2-13,-5-15-5,2-3-6,12 11-5,4-4-4,-11-10 0,14 8-6,3 0-14,-13-13-31,10 5-39,-7-5-48,10 6-54,-8-6-66,-8-1-200,19 9-459,-3 1 203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3:06.18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162 194 25,'6'-13'56,"-6"13"0,0 0 1,3-9-7,-3 9 1,0 0-7,1-11 6,-1 11-12,-1-10-4,1 10-4,-6-12 2,6 12 3,4-13 1,-8 4-6,4 9 3,-3-17-6,2 9 15,1 8 0,-3-13 12,-2 5-1,3-1 11,2 9-5,-9-15 0,6 7-3,-3 2-7,4-1-4,2 7 4,-9-9-2,9 9-1,-4-8-5,4 8-6,-6-5 1,6 5-6,0 0-2,-7-4-4,7 4-2,0 0-2,0 0 5,0 0-1,0 0-8,-10 11 4,10-11-1,-4 11-1,4-11 7,-2 13-1,1-6-1,1-7 1,-2 16 0,1-8 4,-1 0-4,2-8 0,-5 16-2,3-7 14,1-1-14,-1 4-1,-1-3 5,2 2 1,0-1-1,-1 1-3,1-3-3,-1 3 1,-2 0 9,3 2-4,-1 1-1,1 0-4,1-2 3,-2 1-3,-2-1-2,1 0-3,0 4 3,-1-4-3,0 1-3,-2 0 1,5 3 0,-2-4-1,0 1-2,-3-1-1,6 1 0,-3 2-1,0-4 1,-1 3-1,3-3-3,-1 2-2,2-3 4,-1 1-2,1 0-1,-2-1 0,4 2 6,-2 1-2,-2-2-1,4 2 1,-4-2-1,4 0 1,-2-3-1,1 1-5,-1-9 0,0 16 5,0-4 0,2-1-5,-2-2 0,1 0 0,1-1 2,0 4 1,-2-12 2,2 14-5,1-7 6,0 0-7,-1 2 1,-2-9 2,3 12-4,-1-5 1,1-1 1,-3-6-4,4 9-11,-4-9-13,1 9-18,-1-9-38,2 8-48,-2-8-51,0 0-184,3 8-393,-3-8 173</inkml:trace>
  <inkml:trace contextRef="#ctx0" brushRef="#br0" timeOffset="1053">285 799 35,'33'-2'49,"1"2"-5,1-2-12,-1 0-14,0 0-16,-6 4-32,-7 0-33,2-2 14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3:08.61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477 335 16,'0'0'110,"0"0"7,0 0-5,0 0-12,-2 10 6,2-10 4,0 0-2,0 0-1,0 0 8,0 0-7,0 0-7,0 0 4,-2 7-3,2-7-3,0 0-2,0 0-1,0 0-4,0 0 1,0 0-5,0 0 1,0 0-8,0 0-1,0 0 0,0 0-5,0 0 2,28-11 1,-14 3 0,1 2-8,3-1 4,5-2-11,-3 1 4,3 1 0,2 1 0,-4 0-5,-4 4-4,3 0-4,-3 2-10,-1 2-2,-2 0-4,1 2-3,-5-2-4,3 4 0,-6-1 9,1 5-11,-2-3-5,-2 3 0,-1 1-2,-3 2 1,0 1-3,-3 0 1,-4 4-3,-1-5 7,-5 5-11,0-1-4,-3-2 0,-1 2 3,0-3-4,-3-3 0,1 0-1,2-3-4,-2 1 3,4-5 0,0 4 0,2-7 0,1 0 0,3-1-2,9 0-1,-20-2-1,13-2-1,7 4 4,0 0-1,-15-2-3,15 2 0,0 0-6,-8-2 6,8 2-4,0 0 0,0 0 3,0 0-2,0 0 1,31 12 0,-21-9 0,0-1 3,-1 2-5,4 2 1,0-1 3,-2 1-4,4 1 4,-1-1-4,-3 1-1,2 3 4,1-2-2,-2 2 1,-1-2-4,-2 0 3,-2 1 6,2 3-5,-2-4 3,-4 3-2,-2-3 4,1 1-3,-2-9-7,0 15 8,-3-4-3,-2-3 1,-2 4 5,-3-2-3,-3 4-5,-5-1 2,-2-1 3,-3-2-2,3-2 8,-2-1-10,2 0 0,6-2-8,-2-1-16,2 0-10,-2-1-19,2-3-25,-2-2-26,5 1-38,-1-6-39,4-2-36,2 1-38,-4-3-199,4 0-490,5-5 216</inkml:trace>
  <inkml:trace contextRef="#ctx0" brushRef="#br0" timeOffset="628">799 57 46,'-6'-6'162,"2"-1"-2,-3 1-7,-1 1 8,0-3-7,-2 3 3,1 1-11,-5-2-5,1 4-12,-4 0 3,0 0-7,-3 2-7,-2-2-7,1 3-6,-2 2-9,3-1-5,-3 2-9,1-3 1,-3 7-6,5-2-3,-5 1-4,4-1-5,-1 2-3,1 1-5,0-1-4,2 1 9,-3 3-15,4-3 2,-1 3-2,-2 2 0,2 0 2,3 1-3,1 3 4,-7 5-5,4 2 5,5-6-4,-4 13 1,-2-6-3,2 3-1,4 2 2,0 0-7,3 0 9,0 1-4,1-1 11,-1 1-10,5 1-1,2-3 10,1 1-10,1 0 3,-5 1 8,6 0 3,3-1 0,-1-7-2,-2 7-1,4-9-6,0 1 0,8 6-1,-7-8-8,2 0 3,2 0 2,0 0 7,4 0-2,2 7-11,0-8 1,-4-2-3,3-4-2,2 1 3,1 1-6,3-4-3,0 3-3,2-4 1,2-1 3,9 2-4,-10-4-1,10 1-1,-6-5-1,7-3 2,-1-1-1,0-1 4,7 0-2,-8-6-4,-1 1-3,-4 2 7,-2-2-5,-1-3 1,0 1-12,-1 1 10,0 1-3,-1-4-2,-1 3 0,-2-2-3,2 2-1,1-3 0,-5 0-4,3 1 10,-4-3-5,1 0 1,1-5 2,1 3-2,-3-3-4,-1 0 9,8-8 0,-10 6 0,-3-11-3,3-2-1,-4 0-1,-5-4 2,-1-5-7,-3-16 2,-6 15-5,-5-12 4,1-2-2,-9 2 2,-4 1-3,5 17 1,-11-11-2,-3-1 2,4 17-2,-4-1-3,-3 3 2,-1 0-1,-14-1 3,10 7-8,-16 1-4,13 7-19,-1 3-27,-18 1-36,-1 5-65,-4 5-55,-6 6-75,7 3-100,-8 3-343,1 6-787,-5 1 348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3:23.442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3457 87 90,'-17'-2'130,"3"-1"-17,-2 1 1,0 1-15,1 0 11,-8 1-4,3-3-4,-3-1-6,1 1-12,1 1-5,-5 2-11,-7-3-13,2 4 9,5-6 2,-11 5-6,2 0-4,-2 0-5,-3 0-4,3 0-1,-4 0-2,3 0-6,1 0 1,-2 0-3,5 0-2,1 2-3,-3-2 1,11 3-11,-1-4 5,-7-1-1,7 4-3,-9-4-1,0 2-2,1-2-2,-3 0 0,4-1-1,0 0 7,-4 3-3,2-4 1,4 0-2,-2 4 4,4-1-7,5 1 1,-5-3-3,-2 0 5,4 3 1,2 0-2,0-2 0,-1-1-3,3 5-4,-11-1 1,8 1-1,3 0-3,-4-2-2,1 1 3,2 0 1,-2-1-4,0 2 0,3-1 4,0-1-3,0 0 1,-2 0-9,2-1 10,0-1-7,0 4-1,2-2-1,-2-3 3,0 4-4,-2-1 4,4 2 0,-2-2 3,2 1-4,-4-1-1,2 0 4,0 2-5,-1-2 3,0 0 2,1 0-4,1-2 1,-2 4-5,3-4-3,-5 2 7,3-1 0,0-1 3,2 2-2,-5-1-4,2 0 3,-1 1-1,1 0 3,0-5-3,1 5 2,0-2-1,-2 4-1,3-6 1,-3-1-2,-9 5 4,8-3-2,3 0 1,-2-3 1,-3 4-4,-5 0 3,8-1-6,0-1 4,0 4-3,-1 0 3,0-1-2,-8 1 4,7-2-3,-8 7 0,2-1-3,-1 1 4,1-2-2,-1 4 3,1-3-3,6 4-1,2-2 2,-6 3 2,-2 1-1,7-5 3,0 1-2,3-3 1,-4 3-2,6 0-2,-1 0 4,2-3-2,6-1 0,0 0 0,2 0-14,-1-1-20,3 1-17,2-1-16,-1 3-29,9-4-36,-14 1-20,14-1-14,-9 4-127,9-4-316,0 0 140</inkml:trace>
  <inkml:trace contextRef="#ctx0" brushRef="#br0" timeOffset="1112">4346 652 1537,'-31'-1'32,"5"0"-5,-4-1 7,1 1-1,5 0 2,-2 2-5,2-1-4,-4 0-1,-3-1 0,5 1 0,-4 2 1,3 0-9,1-1 4,-5-1-1,6 1 0,3 1 3,-11 0 0,10-1 0,1 1-7,1-2-2,-1 1 4,-2-1-5,1 0 4,2 0 6,-2 0-5,1 3 0,-1-6-1,3 3 0,-1 0-2,-1-1-1,1 1 0,-2-2 2,-1 2-6,2 0 0,-2 0-1,1-1 5,2-1-6,-1 2 6,-1 0-6,3 0 1,3-2 1,-3 4 3,3 0 0,0-1-1,-3-1-3,2 0 2,3 2-3,-2 2 3,-5-3-1,6 0 0,-1 2-2,3-3-1,-5 1 1,4 4-4,-5-4 3,2 2 1,3-1-4,-3-2 0,1 0-2,3 2 4,-2 1-5,-1-3 5,0 2-1,-5-1-3,7 1-3,-1 0 4,2-2-1,-1 1 2,1-1-1,-5 2 1,7-2-1,-6 0-3,4 1 0,-7-1-1,5 1 2,0-1 4,0 0-4,-1 0 7,1 0-2,4 0 0,-11-1-1,6 1 5,1 1-1,-7-1-2,1-1 0,0 2 3,1 1 1,-1-4-1,-1 4-1,-3-4-1,3 2-2,0 0 6,-1 2-4,0-2 1,-4-2-1,3 4-2,-7-2-1,5-2 1,-6 4-2,9 0 3,-2-2 6,0 0-6,-8 0 1,11-2 0,0 4-2,-4-2 0,0 0 1,2 0-3,4 0 1,-2 0 0,0 0-1,6 0 0,-6 0-2,2 0 4,3 0-2,1 0-3,-4 2-1,1-2 3,4-2-1,0 4 1,-1-4 3,-4 4-3,-2-2-2,1 2 1,8-1 2,-3-2 0,0 1-3,1 0 1,-3 0 2,5-2 2,-9 2-3,7 2 4,2-4-4,-7 2 3,0 0-2,3 0 3,-4-2-2,0 2 0,-1 2 2,-3-2-1,4-2-1,-3 4 0,0-4 2,-2 2 3,1 0-2,2 0-4,0 0 2,-2 2 2,0 0-3,0-1 1,2-1-1,-2 0 2,1 1-1,2 0-2,-4-2-4,1 2 6,0-1-2,-1 1 0,0-1-1,-5 3 3,5-3-6,-5 0 2,0 0-1,6 1 2,1-1 1,4 0-3,0 0 0,-1 1 1,-2-1 1,1 0-3,-1 2 3,-1-1 0,2 0-3,-1 1 7,1 1-4,0-2-3,2 0 1,-2 1-1,-1 0 2,1 2-1,-2-3 1,0 2 1,2-1-3,0 1-1,0 0 2,1 0-1,1-3 3,5 2 2,2-2-6,1 0 2,-1 0-1,2 0 0,-2 2-2,4 0 2,0-2-7,-4 0-20,14 0-17,-18 0-27,8 1-46,10-1-49,-17 0-47,4 0-186,2-1-432,11 1 193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3:16.8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1540 102 50,'0'0'87,"0"0"1,0 0-14,0 0 2,0 0-6,0 0 5,0 0-14,0 0 7,0 0-19,0 0 15,0 0-10,0 0-2,0 0 6,-13-22-6,13 22 0,0 0-1,0 0-8,-8-4-1,8 4-10,0 0 3,-12-4-1,12 4 0,-10-4 5,10 4 9,-8-2 1,8 2 4,-10-5-9,10 5-5,-13-4 1,13 4-9,-16-2 3,10 0-9,6 2 5,-14 0 8,14 0-4,-14-1-1,14 1-4,-13-3-4,13 3 2,-15-3-4,15 3 1,-15-1 0,15 1 0,-13-1-1,13 1-2,-16-3 3,6 2-9,10 1 1,-17 0-4,5 0 4,12 0-1,-20 0-1,10 0 3,0-2-3,-4 2 0,1 2-2,0-2 3,0 1-2,-1-1-2,0 0-1,1 0 0,1 0-4,-5 1 4,6-1 1,-2 2-2,2-2-4,11 0 7,-19-2-4,19 2 6,-17 0-5,17 0 0,-16-2 0,16 2 2,-14 0-5,4 1 1,10-1-4,-17 1 3,8-1-1,9 0-4,-19-1 6,9 2-2,0 1-2,10-2 2,-17-2 0,17 2-2,-18-1-3,6 0-3,12 1 3,-19-2 3,9 0-4,10 2 1,-21 0-2,10 0 5,-4 0-2,2 0-1,3 0 0,-4 0 2,0 0-2,2-2-1,-1 2 0,-4 0 17,4 0-1,2-2-3,-2 2 0,-3 0-3,3 2-2,2 0 2,-3-2-1,1 0-2,0 0 1,0 0-1,3 0-4,10 0 6,-20-2-5,9 4-1,-1-2 1,12 0-3,-20 0 3,10 0 0,-3 0-2,-1 0 0,2 0 0,0 4-2,-3-4 3,1 2-2,0 0-1,-2-2 3,3 2 0,-3 1-2,0 0 1,2-2-1,0 1 1,0 0 1,1 2-2,-4-2-2,2 1 1,1 0 0,-2-2 2,0 1 0,4-1-1,-3 0 2,-1 2-2,8-3 0,-5 2 1,-1 1 1,-1-3-5,1 4 7,1-3-2,-3 1-4,5-1 4,1 0 1,-3 2-3,2 0 0,1-3 0,0 3 3,10-3-3,-15 1 0,7 0 0,8-1 1,-12 0-2,12 0-1,0 0 4,-13 0-2,13 0 0,0 0-2,0 0 1,0 0-2,0 0 3,0 0 0,0 0-1,0 0-1,0 0-1,0 0 3,0 0-2,0 0 2,0 0 0,42 0 0,-28 2-3,-1-2 5,4 0-2,-1-2 2,1 1-1,6-2 2,0 0 0,3 1 3,-3-2 2,2-1 2,1 1 0,6-2 2,1 1 4,-12-1-4,2 2-2,1 2-1,-1-2-1,-1-1 4,-2-1-4,-5 5 3,7 0-3,-2-3-2,0 2 2,-3-1-1,-3 2-2,8 1 0,-8 0-1,2 0 2,1 0-1,-4 0 0,1-2-2,5 2 0,-5 2 1,2-1-1,2-1 2,-3 0-4,8-1 0,-8 2 2,7 2-2,-5-1 3,5-2-2,-7 2-1,5 1 0,3 0 0,-1-2 0,3-1 2,-5 3-1,8-2 1,-5 1-1,1-2 2,-1 4-5,3 0 1,-1 0 1,0 3 1,2-5-1,6 3 0,-12 0 6,5-1-5,-5-1 2,7-1-2,-6 0-2,4 2 0,1-7 2,5 2-1,-5-2 3,-1 2-1,0-1-1,-1-2 1,1 1 0,0-1-2,-2 0-1,1-5 1,-4 7-2,5-6 0,-3 3 0,-2 2 0,1-2 3,-5 1-2,-3-1-1,-1 1-1,1 2 5,-2 0-3,-2 0 0,-5 0 1,-5 2-2,13-5 0,-13 5 1,9-4-1,-9 4 2,0 0 1,10-2-2,-10 2 2,0 0 0,0 0-1,0 0 1,0 0-3,0 0-1,0 0 3,-43 8-2,21-4 2,5-3-1,-6 6 0,1-1 0,-4-2 0,-6 2-1,4-4-2,-5 1 4,1 0 1,5-2-1,-9-2-1,2 2-2,3-2 4,-2-3-5,7 4 7,-10-3-3,6-4-4,4 5 1,-7-2 7,8 3-7,-1-2 1,3 0-1,-6 2 1,6 0-2,-2-1 4,2 2-2,-2-1 1,0 0 2,0 1-6,1-2 2,-2 2 3,1 0-1,-1-1-3,0 2 0,2-1 5,1 0-2,0 0 1,0 0-2,2 0 3,-1 2-2,5-4-3,0 1 3,2-1-1,1 1 4,-3 0-3,4 1 1,-1-2 0,2 0-2,1-4 2,1 6-2,10 0-1,-12-2 1,12 2-1,-11-2 5,11 2-22,-13-2-33,13 2-35,0 0-37,-11 2-37,11-2-30,0 0-182,-10 5-405,10-5 179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4:33.05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0 129 65,'28'-17'140,"0"1"-15,3-1-5,-5 1-17,1-4-7,-7 9-20,0 1-35,-3 0-49,-1 5-119,-5 0-137,-4 3 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5:25.11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2884 654 73,'0'0'189,"0"0"-4,0 0-4,0 0-6,0 0-1,0 0-7,0 0-4,0 0-1,0 0-8,0 0 1,0 0-10,0 0 1,0 0-6,0 0-4,0 0-12,0 0-1,0 0-15,0 0-1,0 0 3,0 0-1,-20-13-3,20 13-9,0 0-6,0 0-5,0-13-2,0 13-6,-5-10 1,5 10 1,0-11 0,0 11 0,0 0-6,-4-14 1,4 7-15,0 7-3,-4-14-7,-1 7 4,5 7-3,-2-14 4,2 14-2,-3-13-6,-2 9-2,5 4-7,0-16 2,-3 11 0,3 5 6,-1-11 1,1 11-5,-3-10 4,3 10-7,0 0 5,0 0-4,-4-9-4,4 9-2,0 0-25,0 0 9,0 0-12,0 0-4,-3-9 8,3 9-3,0 0 0,0 0 1,0 0-7,0 0-1,0 0-1,0 0 3,0 0 2,0 0-4,0 0-2,0 0 4,0 0-4,0 0 7,0 0-2,0 0-3,0 0 0,0 0 4,0 0-2,0 0-2,0 0 8,-1 27-8,1-27-1,0 0 5,-3 10-8,3-10 3,0 9-6,0-9 11,0 0-4,0 17 1,-2-10-2,2 3 5,0-10-1,2 15 0,1-7-8,-3-8 3,-3 14 6,3-14-4,0 14 3,0-5-1,0 3 0,0-12 0,-2 15-7,2-7 3,0-8 11,0 19-8,0-9 2,0-1-3,0-9 0,0 16-6,0-7 6,-1 2 1,2-4 1,-1-7 4,-1 17-9,1-5 2,-2-3 2,2 0 2,2-1-12,-1 3 12,-1-11-2,0 12-2,0-12 1,2 10 4,-2-10-7,3 15 6,-2-9 0,-1-6-3,1 13-1,-1-13 3,2 11 5,-1-7-5,-1-4-3,3 11 1,-3-11-2,2 9 0,-2-9-1,1 7 6,-1-7 0,0 0-2,1 15-6,-1-15 7,0 0 2,0 6-7,0-6 1,0 0 2,0 0 3,0 10 2,0-10-3,0 0 3,0 0-8,0 0 5,0 0 0,0 0 6,0 0-4,0 0-1,-10 5 2,10-5 7,0 0-10,0 0 4,-12 0 0,12 0-4,0 0 0,-16 0 1,16 0-1,-13 0-9,13 0 9,-20 0-4,10 0 1,-2-1-2,12 1 5,-18 0-1,6-2-7,-2 2 7,4 0-5,-6 2 6,3-2 1,-1 1-1,3-1-4,-4-1 13,1 1-13,4 1 1,-3-1 1,2 0-2,-2 0 1,13 0 3,-16 0-4,8 0 3,8 0 1,-15 2-3,15-2-4,-10 0 9,10 0 0,0 0-9,-13 0 5,13 0-4,0 0 4,0 0-1,-11 2-1,11-2 1,0 0 0,0 0 4,0 0 2,0 0-3,0 0-1,0 0 0,0 0 4,0 0-3,0 0-5,0 0-11,0 0-16,-12 0-28,12 0-27,0 0-19,0 0-29,0 0-44,0 0-40,0 0-45,-5-9-45,5 9-60,0 0-206,-7-4-621,7 4 275</inkml:trace>
  <inkml:trace contextRef="#ctx0" brushRef="#br0" timeOffset="1757">2420 866 67,'0'0'101,"0"0"-14,0 0 12,0 0-14,0 0-5,0 0-5,0 0 1,0 0-10,0 0 8,0 0-12,0 0 6,0 0 10,0 0-14,0 0-2,0 0-4,0 0-5,0 0 4,0 0-7,0 0 2,0 0 0,0 0 0,0 0 1,0 0-2,0 0 3,0 0 3,0 0 5,0 0-4,0 0 6,0 0-6,0 0 5,0 0 0,0 0 0,0 0-3,0 0-4,0 0 0,0 0 1,0 0-5,0 0-1,0 0-6,0 0 0,0 0-4,0 0 6,0 0-1,0 0 11,0-28-7,0 28 0,0 0-3,0 0-5,0 0-2,-3-16-4,3 16 5,-3-8-9,3 8 8,-1-11-8,1 11-1,0-9-2,0 9 1,-4-10 3,4 10-7,-3-11 8,3 11-5,-2-9 3,2 9-3,-4-12-4,4 12 3,-3-7-3,3 7 1,-3-10-4,3 10 0,-3-11 3,3 11 2,-4-10 0,4 10 0,-3-11 5,3 11-8,-3-10-1,3 10-1,-4-9 0,4 9 1,-1-10-6,1 10 2,0-13 2,0 13 0,-2-7 0,2 7-1,0 0 5,0 0-2,-6-9-1,6 9-5,0 0-4,0 0 5,0 0-6,0 0 3,0 0-9,0 0 3,0-10-1,0 10 1,0 0-8,0 0 4,0 0-4,0 0 6,0 0-2,0 0-6,0 0 5,0 0-11,0 0 7,0 0 3,0 0-2,0 0 2,0 0-1,0 0 0,0 0-1,0 0 3,8 28-2,-8-28 3,0 0-7,0 7 0,0-7 3,0 0-1,0 0 1,1 10 2,-1-10-6,0 0 8,4 10-7,-4-10 5,2 8-3,-2-8 6,0 0 11,1 10-13,-1-10 4,2 11-5,-2-11-7,2 7 12,-2-7 1,6 12-2,-6-12 0,2 10-7,-1-4 1,-1-6-5,3 10 6,-3-10-1,4 11-1,-2-5 1,-2-6 2,0 13-5,0-13 6,1 9-2,-1-9 4,3 12-4,0-7-2,-3-5 5,1 13 1,1-7-5,-2-6-3,3 12 2,-3-12 4,0 9-6,0-9 5,1 9 2,-1-9 4,3 7-7,-3-7-8,0 0 8,0 0-6,-3 12 6,3-12 5,0 0-5,0 0 1,3 8-1,-3-8 0,0 0-6,0 0 5,0 0 2,0 0-8,0 0 9,0 0-2,0 0 0,0 0 2,0 0-2,0 0 9,0 0 13,0 0-8,0 0 0,0 0 11,0 0-8,-6 8-3,6-8 3,0 0 1,0 0 2,-17-1-10,17 1 6,-13 0 2,13 0-7,-13 0-2,13 0-1,-18 0-2,5 0-1,3 0-4,-2-1 7,-4-1-4,2 2-13,-2 0 13,-5-3-3,4 3-2,-5 0 3,-1 0-5,5-1 3,-1 1 10,4-2-1,-7 0-7,2 2 0,4-2 3,-1 2 1,1-2-13,-1 1 4,3 1 0,-3 0 5,2-2-4,1 2 14,-2-1-11,6 1 8,10 0-11,-17 0 6,7 0-2,10 0-2,-14 0 0,14 0 4,-13 1 3,13-1-3,-13-4 0,13 4 7,0 0-5,-10 0 10,10 0-7,0 0 8,0 0-12,0 0 16,0 0 6,-14 0-8,14 0 6,0 0-7,0 0 5,0 0 0,0 0 4,-10-2-2,10 2 7,0 0-3,0 0 3,0 0 6,0 0 2,0 0-8,0 0-3,0 0 1,-2-12-6,2 12-3,0 0-3,-1-7 2,1 7-4,0 0 1,0 0-2,0-17 2,0 17 1,-4-10 0,4 10-4,0-11 1,0 11 1,-2-11 1,2 11 1,0-12-2,-1 0-4,1 12 1,3-14 2,-3 7 1,0 7 1,-2-18 1,1 8-4,-1-1 2,1 1-5,-2 1 0,3 9-3,-6-18 2,5 5 2,1 5-2,-3-4 7,0-1-6,2 1-1,-2-2-1,0 0-2,-1-3 2,1 4 1,1-2-3,-3 0 1,2-3 1,1 5-3,-3-3-1,2 2 2,0-5-2,-4-1-1,1 5 2,0 2-2,2-8-2,-2 2-1,3 0-1,-2 7 3,0-4 1,0 0-1,0 4 1,3-2-3,-4 2 2,3-4-2,-3 4-2,3-1 1,2 1 2,-5 0 1,2-2-3,-2 0 1,3 2 0,0 1 3,-2-5-3,0 4-1,1 0-1,1 2 2,0-1-1,2 2 0,1 9-1,-3-15-1,3 15 0,-3-12 2,3 12-3,-1-11-3,1 11-29,-3-9-25,3 9-35,0 0-42,-3-12-56,3 12-40,0 0-48,0 0-49,0 0-56,13-9-346,-3 8-789,6 1 349</inkml:trace>
  <inkml:trace contextRef="#ctx0" brushRef="#br0" timeOffset="3522">2459 188 67,'0'0'183,"0"0"-9,0 0-5,0 0-8,0 0-12,0 0-6,0 0-7,-9 5-4,9-5-5,0 0-8,0 0-8,0 0 11,0 0-7,0 0-3,0 0-1,0 0 0,0 0-5,0 0 7,0 0-4,0 0-1,0 0-5,0 0 0,27 5-4,-27-5 1,15 0-5,-7 0-4,-8 0-6,14 0-7,1 0-6,-2 2-4,-1-4 6,4 2-12,-1 0-3,0 0-11,1 0 3,1-2 2,3 2-11,-5-1 0,3 1-1,1-2-5,-4 2 3,3-1-2,-4 0-4,3-1-2,-5 1-5,0 0 15,-12 1-16,16-2-9,-16 2 0,13-1-2,-13 1 1,9 0-2,-9 0 4,11 0-5,-11 0-4,0 0 6,0 0 9,0 0-12,12 0 2,-12 0 4,0 0 0,0 0-6,0 0-2,0 0-3,0 0 5,0 0-2,0 0-8,0 0 3,0 0 0,0 0 9,-41 3-5,30-3-18,1 1 23,10-1-8,-27 0 8,13 0-23,-2 0 20,1 0-4,1 1 6,-2-1-6,5 0-5,0 0 4,-1 0-7,12 0 2,-17 0 4,7 0-6,10 0-1,-14 0 7,14 0-1,-12 2 0,12-2-3,-10 1-2,10-1 3,0 0-12,0 0 14,-13-1-29,13 1-23,0 0-32,0 0-30,0 0-29,0 0-50,0 0-52,0 0-54,0 0-289,0 0-634,-5-7 281</inkml:trace>
  <inkml:trace contextRef="#ctx0" brushRef="#br0" timeOffset="16312">2227 355 110,'0'0'170,"0"0"-5,0 0-11,0 0-13,0 0-15,0 0-10,0 0-15,0 0-5,0 0-14,0 0-9,0 0-7,0 0-4,0 0-5,0 0-8,0 0-3,0 0 3,-26 1 5,26-1 5,0 0 13,0 0 12,0 0 6,0 0 9,0 0 2,0 0-14,0 0-10,-9-6-3,7 1-6,2 5 0,-5-14-8,5 14-1,-1-15-2,1 15-2,-4-13-5,4 6-7,0 7-2,-2-13-4,2 13-3,0-8-6,0 8-3,0 0-3,-1-13-2,1 13-5,0 0-3,0 0-2,0 0 2,0 0-2,0 0-2,0 0-2,0 0 1,0 0-2,0 0 1,-13 23 2,7-17-6,2 0 2,-2 0-1,6-6-2,-10 10 10,6-7-7,4-3-3,-6 8 2,6-8 2,-4 5 0,4-5 1,0 0 1,0 0-1,0 0-5,0 0 2,0 0-3,0 0 0,21-19-2,-15 13-12,-2 1-12,3 1-19,-7 4-24,0 0-24,6-9-47,-6 9-51,0 0-48,0 0-173,-23-1-446,9 2 197</inkml:trace>
  <inkml:trace contextRef="#ctx0" brushRef="#br0" timeOffset="16841">1165 481 121,'0'0'214,"0"0"-9,0 0-2,0 0-11,-7-5-10,7 5-15,0 0-10,-14-2-15,14 2-6,-18 0-7,10 0-4,-5-2-8,13 2-3,-24 0-7,14-3 0,-6 3-4,4-1-3,2-2-7,-2-3-2,-1 2-2,3-3-1,1 2-7,-1-3-3,3 2-9,3-1-3,-2-2-9,4-3-3,2 3-3,2-6-9,-2 15-1,8-18-5,1 7-7,0 1-4,1 1-1,1 0-5,3 1 1,1-1 6,-2 3-11,-2 3 3,2-2-7,-2 2-2,-1 2 3,2 1-7,-12 0 5,17 2-1,-8 2-3,-1 0-1,-1 2-3,0-3 9,2 6-4,0-2-7,-4 2 6,1 0-2,0 1-1,0-1 4,-2-1-7,2 1 3,-2 3 0,0-4-4,-2-3 3,2 4-1,0-1-1,-2-2 2,-2-6 5,1 15-2,-1-6 1,0-9-1,-6 16 2,3-9 2,-1 4-2,-4-3-1,-2 1 3,0 2 2,-3-3 0,-6 3 0,-1-3-1,0 1-1,1 0-3,-1 1-1,2-2 3,-2-1 2,0-1 0,-3-4-3,6 1 2,-3-1 0,2 2-1,3-1 3,-3-5 2,4 2 6,-2 2 4,4-4 3,-1-1 0,1 1 0,-2 0 1,14 2-3,-16-3 3,8 0 22,0-1-4,8 4 5,-12-7 0,3 3-3,5-2-5,-3-2-2,2 1-3,-2-3-7,-2 2 2,5-4-1,1 6-2,-4-8 4,1 3-2,1 1-4,-2-1-5,-1 2 2,4-1 0,0-2 7,-3 0-4,4 1-5,-1 1 2,-2 3-5,0-2 8,2-2-6,-2 4 9,6 7-1,-4-12-4,-2 5 1,6 7 5,-4-10-2,4 10 1,-5-9 7,5 9-7,0 0-3,-2-12 1,2 12-2,0 0-2,0 0-2,-2-7-2,2 7-3,0 0 1,0 0-6,0 0 0,0 0-7,0 0-5,0 0 6,0 0 3,0 0-6,0 0 0,0 0 1,0 0 1,0 0-1,2 31 2,0-24-5,1 1 4,0 2-4,-3 2 2,3 4-4,1-4 3,-1 0-2,0-1 3,0 4 0,1-2-1,-2 2-5,-1 5 6,2-4 1,0 2-2,0 2-4,0 2 7,-3-1-2,0-3-3,1 4 1,-1-6 1,3 7-2,-6-1 0,2-1 2,1 1 2,-2-3 2,1 2-2,-5-1-4,3-2 3,-1 1 1,-2-1-2,3-2 4,-5 1-4,0 2-2,3-1 4,-5-2-2,-3 1 4,1-1 0,-2 0-3,-10 3 2,-2 2-2,-1-4 30,-6-1-18,-3 0-25,-4-2-37,-6-2-33,-1-3-54,-16 2-41,17-8-46,2 1-64,4-8-93,-4-3-357,8-4-794,4-4 351</inkml:trace>
  <inkml:trace contextRef="#ctx0" brushRef="#br0" timeOffset="17953">1028 20 223,'0'0'227,"0"0"-14,0 0-8,0 0-4,0 0-13,0 0-12,0 0-9,0 0-13,-25 16-14,17-13-10,2 0-9,6-3-11,-14 6-9,7-5 0,7-1-6,-13 6 2,7-3 0,6-3-1,0 0 2,-10 3 0,10-3 4,0 0-4,0 0-14,0 0-6,0 0-7,-11-9-7,11 9-3,0 0-7,0 0-5,0 0-4,7-18-8,-7 18-3,0 0-6,5-11 3,-5 11-4,6-3-4,-6 3 0,0 0-7,9-7 0,-9 7 3,0 0-6,11 0-3,-11 0 9,0 0-13,0 0-3,10 10 3,-10-10-4,3 9 5,-2-1 11,-1-8-13,-1 12-6,1-12 6,-4 11-2,-1-4-1,5-7 0,-5 11 7,5-11 0,-7 8-1,7-8 3,-9 5 6,9-5 20,-7 3 17,7-3-4,0 0 1,0 0 1,-16-9 5,16 9-1,-9-9-6,9 9-3,-2-10-1,-1 2-10,3 8 3,-3-13 1,3 4-53,0 9-54,4-16-59,-4 16-62,3-12-92,-2 7-110,-1 5-228,6-6-668,-6 6 295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6:02.90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3550 497 97,'0'0'145,"0"0"1,0 0-11,0 0-11,0 0 11,0 0 6,0 0-5,0 0-6,0 0-7,0 0 2,0 0-5,0 0 0,0 0-1,0 0 7,-10-25 3,10 25 1,-7-7-7,2 1-9,5 6 8,-8-7 4,8 7 5,-7-10-6,2 4-1,5 6-3,-5-8-3,5 8-2,-5-7-1,5 7-1,-5-7-4,5 7 4,0 0-4,-6-6-2,6 6-11,0 0-4,0 0-6,0 0-7,0 0-9,-6-6-8,6 6-6,0 0-5,0 0-1,0 0-5,0 0 3,0 0-4,0 0-2,0 0 8,0 0 4,0 0 4,0 0-3,0 23 4,0-23-2,2 11 3,-2-11-8,1 15-3,-1-15-7,3 12 4,-2-3 7,-1-1 3,2 5-4,1-2-1,-2 2-1,3-3-10,-2 2-2,1 0 2,1 1-5,-1-1-2,-2 0-1,2 1-7,3-1-1,-3 2 0,-1-3-4,1 1 0,0-4-4,-1 1-1,-2-1 1,1 2-2,-1-10 0,1 11-1,-1-11-2,0 13 0,0-13-3,-4 11 2,1-6-2,3-5 2,-8 9 1,2-4-3,-1 0 2,-2-1 1,2-1 5,-4 2-2,-1-4 0,-2 3-3,0-2-1,-9 0 3,3 0-3,-3 0 2,0-5-3,-4 4-4,-5-1 2,8-2-1,-5 2-1,-2-6-1,8 4-1,-3 1 4,5 0-1,-4-3 1,5 1 0,2 3 4,3-4 1,1-1-1,3 4 0,1-2 0,10 3 0,-15-1-4,15 1 3,-11-4-5,11 4-1,-9-2-12,9 2-24,0 0-31,-10-4-44,10 4-57,0 0-55,0 0-49,2-12-55,-2 12-72,14-9-93,-5 3-271,3 0-819,0-2 363</inkml:trace>
  <inkml:trace contextRef="#ctx0" brushRef="#br0" timeOffset="810">3019 153 90,'0'0'247,"0"0"-5,-12-2-3,12 2-2,0 0-6,0 0-5,0 0-7,0 0-6,0 0-9,-7-5-7,7 5-11,0 0 7,0 0-28,0 0 6,0 0-33,0 0-8,0 0-10,0 0 4,23-14-19,-11 9 7,3 0-9,0 2-3,5-5-10,0 3-12,-6-1-5,3 1-10,3 2-2,2-1-8,-2-1-6,-3 5-7,-3-1 1,-1 0-5,1-2-10,-1 3 6,-13 0-24,16 0-32,-7 0-40,-9 0-40,10 3-28,-10-3-43,0 0-73,5 7-64,-5-7-286,0 0-646,-25 21 286</inkml:trace>
  <inkml:trace contextRef="#ctx0" brushRef="#br0" timeOffset="1400">2489 514 59,'-7'-6'208,"7"6"9,0 0-3,0 0-9,0 0-5,-7-7-3,7 7-15,0 0-7,-3-8-8,3 8-4,0 0-18,0 0-2,9-13-19,-3 9-4,-6 4-4,12-8-9,-2 2-2,0 1 1,2 0-4,1 0 2,0 0-12,-2 1-2,1 0-4,0 0-2,1 2 0,0-1-7,3 3-5,-3-1 12,-2 0-21,4 1 3,-1 1-8,-4 0-6,1 0 0,2 3-4,-1-2 2,-5 2-7,6-2 2,-2 1 1,-1 1-5,0-2 9,2 4-13,-4-3-4,2 3-1,0 0-2,-3-1-3,2 0-7,1 3 0,-1-3 2,-2 2-7,0 1 0,-3-2 2,3-1 1,3 5-4,0-1-1,-1-2 4,-5 3-10,5-2 9,-2-2 0,0-1 0,3 4-2,-3-5 0,-2 4 0,5-2-1,-2 0 1,1-2-4,1 1-6,-3-1 4,2 7-1,1-6 2,-3 3-4,0-4 2,3 4-1,-6-4 0,3 3 2,-1-1 1,1-1-3,0 2-7,-4-3 7,4 0-6,-2 5 0,-2-5 3,5 1 3,-8-5-4,9 8 0,-9-8 5,8 3 0,-8-3-4,9 4 0,-9-4 0,4 4 6,-4-4-7,0 0 2,6 6 10,-6-6 5,0 0 5,0 0-2,0 0 0,0 0-6,0 0 1,0 0-2,0 0-2,-36-1 1,25 1-4,-6 0 7,1 0-6,-3 1-8,-5-2 16,-9 3-13,-1-2 3,1 2-1,-2-2 4,2 0 2,-5-2 2,-2 2-10,0-5 11,-2 2-3,2 1 3,-4-3 5,7 3-2,-2 1 2,5-2 4,-1 0 0,10 1 1,-1 0 7,3 1 1,9-1 0,-4 1 1,4 1 1,3-3 1,-5 3 2,9-1-2,7 1 4,-16-3-6,7 2-1,9 1-4,-14 0-4,14 0 0,-11-2-4,11 2 0,-10-3-2,10 3 0,0 0 2,-12-1 3,12 1 9,0 0 5,0 0 8,-11-2 2,11 2 5,0 0 1,0 0-6,-9-2 5,9 2 4,0 0-8,-7-7 1,7 7 3,-4-7 1,4 7-5,-5-11-4,3 5-3,2 6-5,-8-16-1,6 8 2,-3-5-1,1-2-11,-2-2 8,-1-4-1,3-1-6,-5-6-9,-1-1-1,2-1 4,-1-1-6,-4 0 2,5-1-6,-4 1 2,-1 1-6,-3 2 5,5-2-6,0 1-4,2 9-1,2 0 3,0 0-1,0 3-2,-2 3 1,3-2-2,-1 1 5,3 3-7,-2 1 6,3-2-11,2 4-8,-4-1-21,4 2-19,1 8-26,-4-13-35,-1 7-49,5 6-54,-1-9-54,1 9-32,0 0-14,0 0-26,0 0-52,20 13-40,-13-2-350,5 10-849,1-2 375</inkml:trace>
  <inkml:trace contextRef="#ctx0" brushRef="#br0" timeOffset="2419">2677 994 256,'0'0'293,"0"0"-6,0 0-3,0 0-4,0 0-14,0 0-21,0 0-18,0 0-25,0 0-19,0 0-16,0 0-16,0 0 6,0 0-30,0 0-9,-32 9-5,24-8-15,-1 3-6,2 0-11,-1 0-4,0-2-10,8-2 2,-11 6-6,7-3 1,4-3-10,0 0-2,-15 4 8,15-4-8,0 0-3,0 0 5,-10 2-8,10-2-5,0 0-1,0 0-2,0 0 4,0 0 1,0 0-6,0 0-1,30-12-2,-23 9-5,-7 3-8,11-2 3,-11 2-5,11-5 0,-4 2-3,-7 3-2,9-1-8,-9 1-21,0 0-27,11-4-20,-11 4-28,0 0-41,6-4-51,-6 4-66,0 0-56,0 0-317,-23-7-671,7 3 298</inkml:trace>
  <inkml:trace contextRef="#ctx0" brushRef="#br0" timeOffset="2850">1499 478 72,'0'0'274,"-3"-10"-9,3 10-5,-4-12 0,4 12 4,-1-12-5,1 12 5,-2-8-25,2 8-8,0 0-1,-3-12-2,3 12-6,0 0-9,0 0-8,-2-10-7,2 10-18,0 0-13,0 0-17,0 0-15,0 0-13,0 0-10,0 0-10,-2-9-10,2 9-15,0 0-4,0 0-11,0 0-6,0 0-6,0 0-2,0 0-4,0 0 2,0 0 2,13 23-4,-10-15 2,1-2-2,2 3-2,-2-3 2,3 5-6,2-1-3,-3 1 2,1-1 9,1 3-8,2-2-1,0 2-7,0 2-1,5 1-2,-2-1 2,-3-4-1,0-2-2,4 6 1,0 1-5,-5-7-1,1 2-4,1-1-1,1 1-1,-2-2 0,-2 3-4,4-3 2,-7-1-3,6 3-2,-6-5 0,0 0-3,-1 1 1,0-3-1,-4-4 1,9 11 1,-6-7-3,-3-4 1,1 11 2,-1-11-5,3 8 6,-3-8-1,3 7-1,-3-7-1,0 0 3,-7 10 0,7-10 1,-6 8 0,6-8 2,-13 6-2,6-3 5,-2 1 0,-1-3-3,-1 5 0,-2-4 0,-3 4-2,2-3 0,-2 3 4,-4 0-5,-1-1 1,5 1 6,-3-4-5,1 4-1,-4-1 1,-2 0 1,2-1 0,2-1 5,-3 1 1,6-1-1,-6-5-1,6 4 1,1-2 0,-1 0 2,4-2-3,-8-1-1,2 1 0,6-1 0,-2 0 1,0-1-2,8-1-1,-6 1-4,5 0-1,-4-3 0,5 3-5,3-2-22,-3 1-32,2-3-26,-2-2-43,4 0-50,2-6-62,1 3-37,1 1-66,1-7-91,-4 1-387,5-3-881,0 0 390</inkml:trace>
  <inkml:trace contextRef="#ctx0" brushRef="#br0" timeOffset="3509">1312 195 39,'0'0'315,"0"0"1,0 0-6,0 0-12,0 0-5,0 0-2,0 0-14,0 0-15,0 0-22,0 0-25,0 0-9,0 0-30,0 0-23,0 0-11,0 0-15,0 0-13,0 0-12,0 0-8,0 0-13,11 5 4,-11-5-19,0 0-3,0 0-14,7 7-41,-7-7-51,0 0-36,5 6-47,-5-6-63,0 10-76,0-10-84,0 0-197,-12 14-590,4-9 261</inkml:trace>
  <inkml:trace contextRef="#ctx0" brushRef="#br0" timeOffset="3878">769 177 132,'0'0'278,"0"-13"-9,0 13 1,0-18-7,0 18-3,-2-12 5,2 12-4,-3-14-9,3 14-4,-2-9-12,2 9 0,-1-13-13,1 13-15,0 0-20,-2-9-13,2 9-18,0 0-8,0 0-25,0 0-15,0 0-9,0 0-10,0 0-9,0 0-12,0 0-5,0 0-6,0 0-7,0 0-2,0 0-10,15 30 1,-14-22-7,5 3 7,0 0-12,-1 2 7,1-1 0,0 0-4,1 2-1,2 4 5,-5-1 1,4 1-1,0-1-3,-4-3-4,2 2 1,2-2-6,-2 0-1,-3 1-1,4-2-2,-3 1-1,1-3 0,-1 1-2,2-3-5,-2 1 2,-3-3-3,-1-7 0,5 12 0,-5-12 0,1 10 1,-1-10-7,1 10 15,-1-10 3,0 0 6,-5 10 2,5-10 2,-12 5-1,5-3-4,-4 0 6,-2 1 1,-3-3-2,-1 1-1,-3 1-2,-5-1-7,3 2 7,-6 0-4,4 0-4,-7 0 1,2-1 2,-2 0-1,-2-1-2,5 2 0,4-2-4,-9 5 3,6-2 3,-6-1 5,6-2-3,3 2 3,2-1 3,-2-2-1,1 2 2,0 0-3,3-2 3,-2-4 3,8 6-1,-3-4-1,3-1-3,-2-3-3,0 0 0,-4 1 0,7-3-4,-1 2 1,0-4-4,-2-1-2,2-6-4,-1 3 0,2-3-4,-1-2-7,3-2-20,2 0-15,2 1-32,0-4-40,1 4-32,5-1-40,1 2-50,1 2-55,3 3-49,2-2-52,6 3-62,-1 1-321,3 2-827,5-2 366</inkml:trace>
  <inkml:trace contextRef="#ctx0" brushRef="#br0" timeOffset="4648">779 767 84,'0'0'266,"0"0"-10,0 0-9,0 0-11,0 0-13,0 0-12,0 0-11,0 0-12,0 0-17,0 0-2,0 0-10,0 0-2,0 0-13,0 0-3,-30 3 4,23-1-23,7-2-12,-13 1-1,13-1 1,-11-1 2,11 1-3,-11-5-5,11 5-11,-9-8-1,9 8-8,-9-10-14,8 5-2,1 5-8,0-15-9,0 15-1,9-15-5,-5 8-8,3 0 0,3-2-6,-1 3 12,1-3-13,1 2-5,-2 3 2,2-3-3,-4 6-7,2-1-5,-1 0 6,-8 2-6,18 0 6,-8 0-9,-10 0 6,10 5-6,-10-5 1,8 10 5,-6-6 0,-2-4 4,-2 13 1,2-13 5,-13 19 4,3-7-5,-1-5 4,1 0 1,-2 5 5,1-6-4,-2 2 3,2-3 2,-1 1 10,2-1 8,0-3-1,2 0 2,8-2 2,-19 0 1,19 0 0,-12-3 0,12 3-7,-11-6-6,5 2-6,6 4 3,-3-12-11,3 12-2,0 0-4,2-12-3,-2 12-4,0 0-3,7-12 0,-7 12-3,9-4 0,-9 4-2,11-6-1,-11 6 2,10 1-17,-10-1-38,0 0-37,16 5-48,-9-4-51,-7-1-48,9 9-76,-7-3-105,0 3-342,1 2-813,-3-11 359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7:01.25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4362 655 95,'0'0'162,"0"0"9,0 0-12,0 0-9,0 0-4,0 0-7,0 0-7,0 0-4,0 0 0,0 0-3,0 0-3,0 0-2,0 0-4,0 0 5,0 0-11,-10-22-2,10 22-1,0 0 2,0 0-4,0 0 3,0 0 3,0 0 0,0 0 1,0 0-4,0 0-6,0 0-9,0 0-9,1-13-9,-1 13 1,0-14-17,0 14 3,0-13 10,-1 5-11,1 8-9,0-14 9,-2 4-20,-1-2 2,1-1-5,-1 0-5,1 1 4,-1-4-10,2 2 3,-2-4-14,2 0 7,-5 3-7,5 2-3,-1-1 1,-1 1 1,2-1 4,1 3 5,0 1-2,0 10 23,-5-15-8,5 15-7,-1-11 3,0 2-1,1 9 2,-3-9-3,3 9 2,0 0-10,0 0-1,-3-11 1,3 11-12,0 0 2,0 0-4,0 0 2,0 0-2,0 0-1,0 0 1,0 0 3,0 0-7,0 0 3,-4 29-5,4-18-11,0 3 9,1 0 8,0 8-5,1 7-4,1-8 5,0 1 1,1 9 3,2 1-2,-2-4-6,3 3 21,-3 1-18,5-1-27,0-2-33,1-1-29,1 2-41,-1-3-41,3 6-55,-2-5-73,-1 1-345,-1-9-693,0 1 307</inkml:trace>
  <inkml:trace contextRef="#ctx0" brushRef="#br0" timeOffset="1510">3948 634 29,'0'0'23,"0"0"2,0 0-3,0 0 0,0 0-3,0 0 1,0 0 3,0 0 4,0 0-2,0 0 4,0 0 2,0 0 2,0 0-4,0 0 6,0 0 3,0 0 2,0 0-12,0 0 6,0 0-4,0 0 6,0 0-3,0 0-3,0 0-1,0 0-1,0 0-6,0 0-5,0 0 0,0 0 0,0 0-3,0 0 9,0 0-4,0 0-20,0 0 11,0 0 1,0 0 3,0 0 3,0 0-6,0 0 3,0 0 2,0 0-1,0 0 3,0 0-10,0 0 13,0 0 11,0 0-10,0 0 8,0 0-3,0 0 6,0 0-6,0 0-9,0 0 13,0 0-7,0 0-1,0 0-2,0 0 1,0 0 1,0 0-2,0 0-2,0 0-9,0 0 11,0 0-12,0 0 8,0 0-4,0 0-1,0 0 7,0 0-3,0 0-2,0 0-1,0 0-6,0 0 5,0 0 1,0 0-4,0 0 3,0 0 2,0 0-5,0 0 4,0 0-2,0 0-2,0 0 2,0 0-6,0 0-4,0 0 6,0 0-4,0 0 0,0 0 1,0 0 1,0 0 4,0 0-4,0 0-5,-4 7 3,4-7-1,0 0 2,0 0-2,0 0-4,0 0 9,0 0-6,0 0-3,0 0 7,0 0-5,0 0 4,0 0 2,0 0-10,0 0 11,0 0-1,0 0 6,0 0-6,0 0 1,0 0-1,0 0 1,0 0 3,0 0-1,0 0 3,0 0-10,0 0 3,0 0 4,0 0-3,0 0-8,0 0 11,0 0-2,0 0-1,0 0-6,0 0 4,0 0-3,0 0 2,0 0 3,0 0 1,0 0 0,0 0-2,0 0 0,0 0 2,0 0-2,0 0-2,0 0-1,0 0 0,0 0 1,0 0 0,0 0 0,0 0-4,0 0 0,0 0 10,0 0-9,0 0 0,0 0-3,0 0 2,0 0 1,0 0 4,0 0-7,0 0 3,0 0 0,0 0 0,0 0 0,0 0 9,0 0 6,0 0 1,0 0 0,0 0 0,0 0 3,0 0 1,0 0 1,0 0-2,0 0 2,0 0-1,0 0-6,0 0 0,0 0 2,0 0-7,0 0 2,0 0 0,0 0-2,0 0 2,0 0-3,0 0 0,0 0 3,0 0 2,0 0 2,0 0 0,0 0 3,0 0 1,0 0 0,0 0 5,0 0-2,0 0 2,0 0 3,0 0 4,0 0-2,0 0-2,0 0 4,0 0-1,0 0-1,0 0 2,0 0 3,0 0-2,0 0 3,0 0-8,0 0 0,0 0-2,0 0-4,0 0-4,0 0 2,0 0-5,0 0 0,0 0 0,0 0-1,0 0-2,0 0 2,0 0-5,0 0 0,-6-21 2,6 21 3,0 0-2,0 0-1,0 0 0,0 0 4,0 0-3,0 0 1,0 0-1,0 0 1,0 0 3,-3-10-4,3 10-3,0 0 5,0 0-5,0 0-2,0 0 14,0 0-15,0 0 0,0 0 3,0 0-4,0 0 1,0 0-3,0 0 2,0 0-3,0 0 5,0 0-1,0 0-5,0 0 3,0 0-2,0 0 0,0 0 13,0 0-10,0 0 0,0 0-2,0 0-4,0 0 0,0 0 5,0 0-3,0 0 1,0 0-1,0 0 2,0 0-4,0 0 4,0 0 2,0 0-5,3-14-1,-3 14 4,0 0 0,0 0-3,0 0-1,0 0 3,0 0 3,0 0-1,0 0-1,-3-7 3,3 7-4,0 0-2,0 0 9,0 0-7,0 0-4,0 0 5,0 0-2,0 0 2,0 0 9,0 0-7,0 0-1,0 0 7,0 0-9,0 0 9,0 0-6,0 0-2,0 0-1,0 0 5,2-11-4,-2 11 1,0 0-3,0 0 3,0 0-3,-2-10 2,2 10-4,0 0 5,-4-11-1,4 11-1,-4-10-1,4 10 2,-3-8 2,3 8-2,-3-12-2,3 12 0,-6-9-1,5 2 3,1 7 0,-4-11-3,4 11 2,-5-15 7,4 9-5,1 6-1,-7-14-1,4 2-1,1 7 1,2 5-4,-2-17 3,0 10 2,2 7 1,-1-16 0,-2 8-2,1 0 0,2 8 2,-4-14 1,4 14-5,0-14 7,0 14-1,0 0-2,-1-11 14,1 11 0,0 0-12,-5-8 1,5 8 8,0 0-10,0 0 0,0 0 0,0 0-4,0 0 1,0 0 0,-1-11 2,1 11-3,0 0 2,0 0-4,0 0 0,0 0-1,0 0 3,0 0 1,0 0 1,0 0-2,0 0 1,0 0-3,0 0 1,0 0 0,0 0 0,0 0-4,0 0 9,0 0-7,11 24 4,-11-24-2,3 12 3,-1-7-4,-2-5 4,4 14-1,-3-8-4,2 1 5,-3-7-4,6 13 4,-2-4-1,-2-3 1,-2-6-2,5 15-3,-2-5 3,-1-3 0,1 0 0,-3-7 0,4 12 1,-1-4 1,0-2-4,1 3 1,-4-9 1,4 13 1,-1-7 9,1 0-9,-2 3 0,1-3-4,-3-6 1,4 15 2,-1-8-1,0-1-2,-1 2 7,-2-8-3,6 12-1,-3-4 0,1-4 2,-2 6 6,1-3-10,-3-7 4,1 15 1,3-10-3,-2 4 1,-2-9-4,4 15 2,-2-10 1,-2-5-2,4 15 2,-3-7 2,1-1-2,-2-7 2,1 14-2,-1-7 1,2 4-2,-2-11 3,4 17 0,-3-10 1,-1 2-4,0-9 2,3 17 1,-3-4-3,0-4 1,2-1-1,-1 0 1,2 1 8,-3-9-7,1 15-1,-1-6 0,0-9-3,2 15 2,-1-8 2,-1-7 0,3 14-3,-3-8 3,0-6-2,4 12 4,-4-12-3,0 11 1,0-11 1,2 12-2,-2-12 1,4 11 0,-4-11 3,4 9-4,-4-9-3,2 9 2,-2-9 0,4 10 1,-4-10 5,1 9-6,-1-9 0,3 8 6,-3-8-3,0 0 0,0 8-1,0-8-4,0 0 3,0 0-1,2 10-1,-2-10 12,0 0-8,0 0-1,0 0 1,0 0 0,0 0-3,0 0 8,0 0-4,0 0 0,-5 12 0,5-12-5,0 0 15,0 0-13,-12 0 4,12 0 0,0 0-6,-10 0 3,10 0 1,0 0-3,-15 0-1,15 0 4,0 0 1,-18 0-3,18 0 2,-12 0 0,12 0-2,-17 0-1,17 0-3,-13-2 3,13 2 2,-13 2 0,13-2 2,-15-2-3,15 2 2,-15 0-4,15 0 2,-17 2-2,10-2 5,7 0-5,-17-2 5,17 2-4,-15 0 8,15 0-10,-15 0 4,15 0-7,-15 0 8,15 0-3,-11 2 4,11-2-4,-9 0-5,9 0 6,0 0 5,-14-2-6,14 2 3,0 0 6,0 0-11,0 0 4,0 0-2,-13 0 4,13 0-3,0 0 3,0 0-5,0 0-10,-10-4-16,10 4-21,0 0-27,-4-11-30,4 11-38,0 0-39,-2-9-46,2 9-225,0 0-493,-4-11 218</inkml:trace>
  <inkml:trace contextRef="#ctx0" brushRef="#br0" timeOffset="6793">3686 1004 64,'0'0'82,"0"0"-12,0 0-4,0 0 0,0 0-8,0 0-5,0 0-2,0 0-4,0 0-10,0 0-3,0 0 5,0 0 0,0 0-6,0 0-4,0 0 2,0 0 10,0 0-11,0 0-4,0 0 6,0 0 2,0 0 10,0 0-4,0 0-7,0 0 16,-13 0-9,13 0 2,0 0-1,0 0 4,0 0-7,-8-3 8,8 3-7,0 0 8,0 0-3,-12-2 12,12 2 6,0 0 2,0 0-2,-10-6-7,10 6-7,-5-5-5,5 5 4,-5-8 5,5 8-4,-7-5-3,7 5-9,-3-8 1,3 8 1,-4-11-9,4 11 0,-6-10 0,6 10-4,-5-9-8,2 3 2,3 6-1,-3-13 11,3 13 8,-6-9-1,6 9-5,-3-12-2,0 6-2,3 6-4,-1-11 0,1 11 2,-6-11-2,6 11-1,-1-8 1,1 8 0,0 0-1,-4-11-5,4 11 2,0 0 2,-2-11 1,2 11-2,-1-8 5,1 8-4,0 0-3,-3-9 0,3 9 2,0 0-1,0 0-1,-6-8 1,6 8 0,0 0-1,0 0 5,0 0 3,-1-9 0,1 9-2,0 0 1,0 0-4,0 0 2,0 0-1,0 0-6,0 0 2,0 0-4,0 0 0,0 0-5,-2-10 1,2 10-3,0 0 2,0 0-5,0 0 3,0 0-3,0 0 0,0 0 1,0 0-7,0 0 3,0 0 0,0 0 1,0 0 2,0 0-2,0 0-3,0 0 3,0 0 0,0 0-3,0 0 5,0 0-3,0 0-2,0 0 2,0 0-2,0 0-2,0 0 3,0 0 1,0 0 1,0 0-5,0 0 2,0 0 1,0 0 2,0 0-2,12 21 0,-12-21 3,0 0-2,0 0-1,0 0 0,0 0 7,0 0-11,3 7 3,-3-7-4,0 0 9,0 0-8,0 0-3,0 0-3,0 0 0,0 0-1,0 0-3,0 0-1,0 0-3,0 0-4,0 0-5,0 0 0,0 0-1,0 0-1,5 4 1,-5-4 0,0 0-1,0 0-2,0 0-11,0 0-4,9 6-11,-9-6-13,0 0-17,0 0-22,0 0-39,0 0-36,0 0-197,8 2-412,-8-2 182</inkml:trace>
  <inkml:trace contextRef="#ctx0" brushRef="#br0" timeOffset="12670">3590 914 70,'0'0'75,"0"0"-4,0 0-14,0 0 4,0 0-2,0 0-10,0 0-9,0 0 5,0 0-4,0 0-1,0 0-5,0 0 0,0 0 4,0 0 2,0 0-12,0 0 5,0 0 1,0 0-7,0 0 2,0 0 11,0 0 2,0 0-3,0 0 6,0 0 14,0 0 1,0 0 14,-8-4 4,8 4-4,0 0-6,0 0-8,0 0 0,-2-11 3,2 11 1,0 0-11,-2-11-7,2 11 1,-3-8 11,3 8-1,-2-9-2,2 9-7,-3-11-4,3 11-5,-4-12-4,4 12 1,-3-11 5,3 11 1,-1-8 1,1 8-6,-3-9 0,3 9-2,-4-8-3,4 8-1,0 0 0,-2-10 3,2 10-1,0 0-1,0 0 3,0 0-7,-4-9-4,4 9-2,0 0-1,0 0 1,0 0-2,0 0-6,0 0 0,0 0-2,0 0-2,0 0-6,0 0 1,0 0 6,0 0-4,0 0-3,0 0-2,0 0 3,0 0-3,0 0-2,0 0 3,0 0-3,0 0 3,0 0-5,0 0 4,0 0 1,0 0 1,0 0-6,4 27 3,-4-27-2,5 11 4,-4-5-2,-1-6 0,4 13-2,-1-6-1,0 0 2,-3-7 1,4 12 1,-2-4-1,2-1-3,-3-1 2,-1-6-1,5 15 3,-1-9-4,-3 0 3,2 1-1,-3-7 1,6 11-4,-3-5 4,-3-6-2,3 11 0,-2-3 0,-1-8 1,4 9 1,-4-9 2,3 10-1,-3-10-4,0 0-1,2 9 4,-2-9-1,0 0 1,0 0 0,-2 10 5,2-10-2,0 0 7,0 0-7,-10 7 5,10-7 0,-14 4-2,14-4 1,-14 2 2,5 0 0,9-2 11,-23 0-11,12 0 2,-2 0-2,1 0 2,0 1 1,-3-2-4,2-3 2,2 4 1,-1 0 3,12 0 1,-20-2 2,12 0 2,8 2 3,-14-4 0,14 4-2,-13-3 1,13 3 3,-12-4-3,12 4 3,-10-2 3,10 2 1,-7-4 2,7 4 0,-7-5 6,7 5-8,-7-6 1,7 6 2,0 0-1,-10-8-2,10 8 1,-5-7 5,5 7-4,-5-11-2,5 11-4,-6-12-1,6 12-2,-9-11 2,8 5 0,-3-2-9,-1 0 9,3-4-8,-3 4 2,2-3-3,-1 1 3,0 1 1,1 0 1,-1-3-3,-1 1 4,1 0-10,3 3 1,-2 0 1,0-1 13,0-1-2,3 10-3,-7-15 5,4 8 2,3 7-14,-7-13 5,5 7 13,2 6-11,-4-8-4,4 8-1,0 0 4,-4-11-3,4 11-2,0 0-5,-4-7-3,4 7-1,0 0-2,0 0 3,0 0-3,0 0-9,0 0 6,0 0 6,0 0-5,0 0 3,0 0-5,0 0-6,0 0 5,0 0-2,8 30 1,-6-23 3,-1-1 6,2 3-8,-2-1 4,4 1 0,-1-1-3,-1 3 3,1-2 2,-3-2-4,2 2 2,2-3 6,-4 3-12,2-1-5,0 1 8,-3-9 0,3 12-6,-2-5-7,-1-7 9,0 15-1,0-15 6,-1 12 4,1-12-10,-6 11 11,4-6-4,2-5-2,-8 9 16,-1-5-19,4 0 1,-4-1-1,-1 2 1,3-3 7,-3 1-10,0-2 2,-2 1 6,1 1-4,-2-2 1,3 2-12,-3-3 13,13 0 1,-18-3-2,8 3 2,10 0 3,-19-1-7,19 1 10,-14-2-2,5 1 1,9 1-8,-13-4 4,13 4-10,-14-6 8,11 2-3,3 4 2,-11-9 0,3 4 3,3-1 9,-1-1-12,6 7-5,-9-14 8,6 6-2,2 2-1,-3-5-7,-1 1 8,3 0-6,-3 2 19,4-3-12,1 11 0,-4-16-1,1 8-1,-2-1-3,5 9 1,-1-13 3,1 13-2,-1-15-5,1 15 6,-2-9 1,2 9-4,-1-8 10,1 8 1,0 0-5,0 0-2,-5-12-11,5 12 13,0 0 0,0 0 1,0 0-1,-4-5-4,4 5 2,0 0-6,0 0 0,0 0-1,0 0 4,0 0 0,0 0 0,0 0 1,0 0-1,0 0-5,0 0 10,9 29 1,-8-24-10,-1-5 9,2 13 7,0-6-10,3 0-7,-5-7 4,4 14 4,-1-7-2,-2 0-8,-1-7 8,6 11 3,-3-4-4,0 0 4,-3-7-3,4 11 4,-1-6-4,-3-5-1,4 12-1,-4-12-1,3 9 9,-3-9 4,3 8-11,-3-8 0,1 9 1,-1-9 5,0 0 8,2 8-9,-2-8-9,0 0 1,0 0 5,0 0 1,-3 13 4,3-13-9,-10 4 3,10-4 1,-7 5 4,0-3 1,7-2-7,-22 2-7,12 0 8,-1 0-2,-5-2 3,0 0-4,0 2 2,-5 0 2,1-2 2,-3 1-2,2-1 1,-2 1-2,-2 1 4,2-2-10,3-2 3,0 1 1,5 1 7,-1 0-7,0 0 5,0 0 2,4-1-3,-1 1-1,1 0 0,1 1-3,11-1 1,-19 0 0,11 0 1,8 0 1,-15-1 1,15 1-1,-14 1-2,14-1 3,-10 0-3,10 0 0,0 0 6,0 0-3,-14 0 2,14 0-4,0 0 16,0 0-16,0 0 9,0 0 1,-9 0 0,9 0 1,0 0 7,0 0 1,0 0 6,0 0-2,0 0 7,0 0 1,0 0 14,0 0-5,0 0 5,0 0 10,0 0 0,0 0-10,0 0-2,0 0-7,-1-14-4,1 14-10,1-11 5,-1 11-5,0-13-1,0 13-3,0-20-2,0 12-4,2-1 1,-1-2-1,-1-1 3,0-5-3,0 4-1,3 0-2,-3-2-1,0 0-8,0-6 6,0 2 0,-3-1 0,2 0-1,1 1 0,-2-3-3,-1 3 2,3 0-1,-4 4 2,1-3-4,0-3-1,2 0 2,-5 1-1,2 2 1,-2-1-4,2 5 4,2 0-1,-1 4-1,-1 0 0,3 1 1,-4 0-1,4-1 1,1 10-27,-6-15-20,1 8-22,5 7-18,-5-13-43,1 5-46,4 8-42,-4-9-49,4 9-59,0 0-52,-2-8-291,2 8-724,0 0 321</inkml:trace>
  <inkml:trace contextRef="#ctx0" brushRef="#br0" timeOffset="14917">3330 183 31,'0'0'216,"0"0"-11,0 0-2,0 0-13,-4-8-8,4 8-21,0 0-10,0 0-12,0 0-14,0 0-11,0 0-14,0 0-10,0 0-9,0 0-8,0 0-10,0 0-4,0 0-2,0 0-5,0 0 1,0 0-2,-3 26-1,1-16-3,2-10-3,-5 14-2,2-5-7,0-3-1,-3 1-4,-1 2 0,-1 1-6,0-2-1,-2 1-1,3-3 1,-6 0 1,3-1-3,-1 0 3,-1-2 0,2-2 8,-1 1 13,11-2-3,-22-2-3,10-1-6,0-1 20,-1-2-3,3-2-5,3 1-1,-3 0-4,3 1 8,3 0 4,-4 0 6,4 1 0,4 5 2,-8-9-5,8 9 3,-6-6-6,6 6-8,0 0-3,-6-6-7,6 6-5,0 0-1,0 0-5,-7-6-9,7 6 3,0 0-7,0 0 3,0 0-3,0 0 7,0 0-4,0 0-7,-6 21 6,6-21-4,-1 11-2,1-11-3,-4 14-3,1-9 4,-2 3 2,3-3-1,2-5 3,-10 10-3,4-4 3,-1-2-2,-1 0 0,1 0-2,2-1 2,5-3 1,-16 6 1,16-6-1,-16-2-8,16 2 7,-18-6-5,8 4 17,-2-2-15,5-1 0,-3-1-2,-3 1 2,4 1-6,-2-4 10,2 3-4,5 0 3,-2-1-3,1-1 0,-2 2-1,-1-1-1,3-1 7,5 7-4,-8-12-7,4 7-1,4 5-7,0-12-18,0 12-27,0-12-30,0 12-36,0 0-49,0-11-47,0 11-61,0 0-264,0 0-588,6-5 262</inkml:trace>
  <inkml:trace contextRef="#ctx0" brushRef="#br0" timeOffset="15729">2220 156 33,'0'0'238,"5"-5"-10,-5 5-2,5-7-8,-5 7-5,0 0-9,3-7-5,-3 7-13,0 0-10,0 0-11,0 0-9,0 0-16,0 0-11,0 0-11,0 0-13,-13-11-12,13 11 2,-16-2-19,3 4-4,-1 0-10,-2 1-3,-8 3-1,-8 1-5,-2 2 2,1 2-10,0-2-4,-1 1 8,-4 1 1,0 2-1,2-1 6,2-1-12,-1 1 10,4-3-12,7-1-4,-2 0-1,6-2-1,0 0-2,7-2 1,-3 1-4,3 1 3,0-4-4,5 2 3,1-2-3,7-2 3,-15 4 5,15-4-2,-11 5-1,11-5-1,-4 1-1,4-1 9,0 0-12,-10 3 1,10-3 1,0 0-3,0 0 1,0 0 5,0 0-8,0 0-7,-9 5 2,9-5 3,0 0-10,0 0 3,0 0-13,0 0 10,0 0-4,0 0-6,0 0 6,0 0-2,0 0-6,0 0 3,-1 12 4,1-12-1,0 0-5,2 12 1,-2-12-4,6 13 7,-3-6 5,-2 3 6,2-2 3,2 2 1,-3 4 0,4-5 16,0 3-9,1 1-1,-3 0 12,5 4-11,-5-2 0,3 6-3,1-4 5,0 3 1,-2 0 1,4-1-2,-2-1 3,-2 3-6,1-2-2,3-1-1,2 2 1,-2-3 1,-3-1-4,0 1-1,0 3 2,2-2-2,-1-3 3,0 1-3,-4-3 3,2 0-3,-1 1-3,2-1 1,-1 0-5,3-2 4,-2 0-4,-3-1-2,3 0-2,1 1-4,-6-4 2,1-3 9,-3-4-11,7 10-1,-7-10 2,2 7 3,-2-7-3,3 6 1,-3-6 1,0 0 1,0 0 6,0 0 2,0 0 0,0 0-4,0 0 4,-26 4-4,14-8 1,-3 2-4,-7-2-1,4 1-1,-5 0-1,1 2 0,-1-3-2,1 1 5,-6 2-9,7-3 1,-3 2 1,-2 2-3,4 1-2,-1-2 6,6 1-3,-1-2 0,0 2-1,6 0 2,-3 0-1,2 0-3,3-1 4,10 1-2,-15 0 5,15 0-4,-16-2 0,7 4 5,9-2 3,0 0 5,-14-2 3,14 2 6,-10-1 4,10 1-3,-9-7-2,9 7-2,-10-9-4,6 5-1,4 4-1,-8-11-1,0 5 1,6-5-4,-6 3-1,1-3 0,0-2-2,0 1-1,3 1 0,-2-2-1,2-1 0,-1 3-2,1 1 3,0 0-5,1 0 2,0 2-5,3 8 4,-7-15-1,7 15 0,-3-12 0,3 12 7,-3-10-6,3 10-3,-3-6-2,3 6 0,0 0-2,0 0-3,0 0-1,0 0 1,0 0 2,0 0-3,0 0 2,0 0-1,0 0 9,0 0-8,0 0 3,12 25 0,-8-16 0,2 2-1,-2-1 0,-1 1 3,3-2 0,-2 1-1,2 4-1,-5-4 2,0-2 0,5 2-3,-2-1 3,-1-3 0,2 3-1,-2-2 2,-1 1-3,3-1 4,-1-1-2,-4-6 0,1 12-1,-1-12 1,2 11 1,-2-11-1,3 6 0,-3-6 0,0 0 2,0 0 0,-5 14 1,0-10-1,5-4 0,-18 6 3,6-2 0,-4 0 0,-7-1-1,2 0-2,-5 0 0,-1-1 1,-8 0-1,-2 2-4,3 0 4,-2-1 1,13 3-2,-10-4-1,10 0 1,-3 0 0,5-4 1,0 4-4,6-2 8,-2 0-1,4-2 5,0 2 5,-2-2 3,2-3 1,3 1-2,-2-2-5,1-1 2,1 0 3,3-1-2,2-4-2,-3 1-1,2-4-1,2-5-3,5-1 3,-4-4-5,3-3 2,0-3-4,5 0 1,0 2-1,0 7-3,6-11 0,-7 11 1,1-4-1,2 7-1,-3-2-1,5 0-2,-2 1-1,0 3 1,-1 2 0,1 3-1,-1-2-2,-2 1 4,0 3-1,-1-2-1,1 5 0,-2-1 0,-2 8-1,1-12-1,-1 12 2,-1-11-3,1 11 4,0 0-3,-6-13-2,0 9 2,-4 1 0,10 3 2,-21-4-6,4 6 2,1-2 3,-1 2-1,-6 2-1,1-1 2,-3 3 0,-8-1-1,-3 3 0,0 0 1,3 0 0,0 2-1,2-2 2,1 2 2,-3 0-2,11-2 1,0 2 0,1-1 0,3 1 0,2 3-1,3-3-1,0-1 1,3-1 0,2 1 1,1 2 0,2-1 0,2-1-1,3-1 0,0-8 1,-1 15 2,2-7 0,-1-8 0,6 15 1,3-9 1,-1-1-2,5-1 0,4-2 2,-4 1 2,6-3-1,-3 2 2,5-5-1,6 0-2,-5 0-6,4-5-20,6-1-23,-2-1-16,-7 3-21,0-2-28,7-4-45,0-1-38,-8 3-24,-1-1-22,-1 3-34,0-1-37,-5 1-38,-2 1-43,1-3-254,0 3-702,-2-1 311</inkml:trace>
  <inkml:trace contextRef="#ctx0" brushRef="#br0" timeOffset="17346">1114 255 134,'0'0'234,"0"0"-3,0 0-7,0 0-15,0 0-15,-10-15-14,10 15-17,0 0-11,0 0-18,0 0-15,0 0-13,0 0-11,0 0-1,0 0-11,0 0 0,0 0-4,-21 19-4,21-19-11,-5 11-2,2-7-5,3-4-3,-4 9-4,1-4-7,3-5-1,-5 10-5,5-10-3,0 0-3,-2 8-2,2-8-2,0 0 0,0 0 15,-3 9 12,3-9 9,0 0 8,0 0 1,0 0-1,0 0-2,0 0-10,0 0-1,0 0-4,0 0-9,10-30-7,-7 24-1,1 0-6,-4 6 2,6-14-3,-5 6-28,-1 8-32,6-9-39,-6 9-40,1-10-46,-1 10-66,0 0-65,-8-11-232,8 11-561,-8-6 249</inkml:trace>
  <inkml:trace contextRef="#ctx0" brushRef="#br0" timeOffset="17862">0 105 162,'0'0'217,"0"0"0,0 0-10,0 0-11,0 0-16,0 0-16,0 0-4,0 0-13,0 0-1,0 0-8,22-15-5,-11 11-2,2 3-3,0-2-7,8 2-3,1-5-13,6 2-4,5-2-3,2 2-10,-4 0 1,6-2-2,-4 2-16,0-2-5,-1 2-3,-5 0-1,-4-1-11,1 1-8,0-1-1,-1 2-5,-8 2-3,2-1-6,-4 1 2,-3 0-6,-2-2-17,-8 3-26,13-3-25,-13 3-28,0 0-27,0 0-30,9 4-44,-9-4-56,0 0-259,0 0-529,-20 13 235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8:45.89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16 0 87,'0'0'187,"0"0"-7,0 0-2,0 0-7,-9 4-12,9-4-12,0 0-3,-4 7-4,4-7-13,-2 6-9,2-6-8,-1 8-10,1-8-10,0 8-5,0-8-11,2 9-6,-2-3-6,0-6-6,1 9-6,-1-3-4,0-6-5,4 8-3,-1-3-13,-3-5-19,1 7-33,-1-7-35,3 4-30,-3-4-33,0 0-48,0 0-162,4 2-364,-4-2 162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9:46.43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0 0 63,'7'3'166,"-7"-3"-20,0 0-7,4 4-14,-4-4-18,0 0-23,0 0-50,9 7-59,-9-7-116,4 5-151,-4-5 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2:36.037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8428 800 13,'0'0'66,"0"0"-9,0 0 1,0 0-1,0 0-4,0 0-8,0 0 5,0 0-7,0 0-2,0 0-2,0 0-2,0 0 0,0 0-4,0 0-4,0 0 5,0 0-6,-31-8 6,31 8-11,0 0 16,0 0-17,0 0 9,0 0-5,0 0-5,-10-2-5,10 2 10,0 0 1,0 0 0,0 0 8,0 0 2,0 0-8,0 0 4,0 0 6,0 0-1,0 0-6,0 0 4,0 0 1,0 0-2,-6-4 1,6 4-3,0 0 2,0 0 1,0 0 1,0 0-3,0 0-2,0 0 5,0 0-2,-10-5-5,10 5 0,0 0 8,0 0-1,0 0 4,0 0 0,0 0-5,0 0-2,0 0 7,-1-10-5,1 10-4,0 0-2,0 0 3,0 0 2,0 0-3,0 0 5,0 0-4,0 0 1,0 0-2,0 0 1,-5-9-1,5 9 0,0 0-4,0 0 4,0 0-2,0 0-4,0 0 3,0 0-1,0 0-1,0 0-1,0 0-2,0 0-3,0 0 0,0 0 3,0 0-9,0 0 1,0 0 0,0 0-1,0 0-1,0 0 4,0 0-6,0 0 3,0 0-1,0 0 3,0 0-3,0 0 1,0 0 2,0 0-4,0 0 1,0 0 5,0 0-6,0 0 4,0 0 2,0 0 5,0 0 1,0 0-3,0 0-3,0 0 4,0 0-4,0 0-2,0 0 3,0 0-1,0 0 0,0 0-1,0 0-1,0 0-5,0 0 7,0 0-4,0 0-6,0 0 1,0 0-2,0 0-2,0 0 2,0 0 3,0 0-5,0 0 0,0 0-1,0 0-3,0 0 4,0 0 6,0 0 16,0 0-1,9 26-2,-9-26-3,1 8-5,-1-8 7,6 9-3,-6-9-7,1 7 3,-1-7-3,3 7 8,-3-7-7,0 9 0,0-9 0,6 9 1,-6-9-3,3 12 10,0-7-6,-2 3-4,-1-8 5,6 11 0,-3-6-1,1 2 0,-1-1 0,-3-6 2,4 14-1,2-8-1,-5 2-5,2-1 4,-3-7-5,6 11-1,-5-4-3,-1-7 9,5 15-5,-1-8 4,0 0 10,1 1-7,-3-2-7,1 0 0,0 0-1,-3-6 4,6 16-5,-3-9 3,1 0-1,-3-1-2,-1-6 1,5 16 0,1-9 9,-2-1 1,2 3-3,-2-1-2,-1-2-2,-3-6-1,8 13-2,-2-8 3,-5-1-3,-1-4 2,8 10-3,-8-10 0,2 7-3,-2-7-2,0 0-4,3 8 8,-3-8-8,0 0 3,0 0 2,2 7 7,-2-7-7,0 0-2,0 0 1,0 0 6,0 0 1,0 0 1,0 0-3,0 0-1,0 0-2,0 0 11,0 0-14,-10 10 0,10-10 4,-15 3-2,4-2-1,0 4 2,0-3-2,0 2-1,-3-4 2,-1 4-2,5 1-1,-2-3 3,-4 0-5,6 0 0,0 0 0,-3-2-2,0 5 3,3-4 4,0 1-1,0-1 2,-3 2-5,3-3 4,10 0-4,-19 1-2,8-2 4,-2-1 9,13 2-9,-18 0 0,8 0-3,10 0 7,-21-1 1,11 1-1,10 0 1,-20-1 5,8-1-11,4 1 5,-4-2 4,12 3-2,-21 0-7,13 0 6,8 0-3,-19-2 4,19 2-1,-15 0-2,15 0 7,-12 0-4,12 0 2,-14 2-5,14-2 8,0 0-10,-13-2 5,13 2 4,0 0-1,-12 0 4,12 0-10,0 0 13,0 0 2,0 0-7,0 0-2,0 0 1,-11 0-3,11 0 3,0 0-6,0 0 1,0 0 4,0 0 0,0 0-14,0 0 10,0 0-2,0 0 1,-10-4-7,10 4 5,0 0-3,0 0-1,0 0 0,0 0-1,0 0 5,0 0 4,0 0-8,0 0 4,0 0-8,0 0 7,0 0 4,0 0-6,0 0-3,0 0 2,0 0-3,0 0 1,0 0 8,0 0-3,0 0 3,0 0-2,0 0-3,0 0 1,0 0 1,0 0-4,0 0 0,0 0 2,-9-5 3,9 5 5,0 0-12,0 0 4,0 0 2,0 0 1,0 0 5,0 0-9,0 0 2,0 0 2,0 0 8,0 0-17,0 0 4,0 0 1,0 0-2,0 0 3,0 0 2,0 0-2,0 0 2,0 0-1,-8-4-3,8 4 1,0 0 3,0 0-5,0 0 6,0 0-2,0 0-8,0 0 19,0 0-14,0 0 3,0 0-4,0 0-3,0 0 3,0 0 1,0 0-1,0 0-4,0 0 4,0 0 2,0 0-9,0 0 6,0 0 2,0 0-1,0 0 2,0 0-1,0 0-4,0 0 7,0 0-2,0 0 4,0 0-8,0 0 0,0 0 3,0 0-5,0 0 2,0 0 2,0 0-1,0 0 0,0 0 4,0 0-5,0 0 5,0 0 3,0 0-4,0 0-4,0 0 1,0 0 2,0 0 2,0 0-1,0 0 2,0 0-1,0 0-2,0 0-5,0 0 5,0 0-2,0 0 2,0 0 3,0 0-2,0 0 0,0 0-7,0 0 10,0 0-5,0 0 1,0 0-2,0 0 6,0 0-5,0 0 6,0 0 3,0 0-11,0 0 0,0 0 7,0 0-6,0 0 3,0 0 1,0 0 1,0 0-6,0 0-2,0 0 3,0 0-2,0 0 10,0 0-5,0 0-3,0 0 1,0 0 3,0 0 1,0 0 0,0 0 2,0 0-7,0 0 4,0 0 3,0 0-4,0 0 3,0 0-11,-4-10 7,4 10 1,-3-10 5,0 3-7,0-3 2,-1-3 0,-3 2-3,2-2 3,-2-3 1,0-5 1,0 1-4,1-2 2,-5-8-13,1 2 11,1-1 2,-1-2 1,1 7-4,-1-8-6,3 0 10,-3 1-1,3-2-2,3 12 4,-2-2-3,-1 1-1,3 1-3,-1 0 9,1 0-4,0 2 2,-2 0-5,3 4-2,0 2-1,-1-7 4,1 6 0,-3-4-4,4 1 1,-3 6 2,4-2-2,-5 0 1,3 1-1,2 0 4,-5 5 0,6 7 1,-3-12-5,3 12 3,-1-10 2,1 10-1,-2-8-14,2 8 17,0 0-7,0 0 4,-4-10 1,4 10-4,0 0-2,0 0-1,0 0 1,0 0 2,0 0-2,0 0 1,0 0-6,0 0 9,0 37-5,1-18 4,2 0 4,2 3-2,-1 2-6,2 5 3,-2 1 4,2 3-4,-1-2 0,4 4 4,-3-1 0,-1 0 2,1 0-3,1 2 9,-4-4-6,0 2 4,0-1-7,1 0 9,-1-3-4,3-1 2,-6 2-1,0-9 3,1 0-1,2 0-9,-4-1 9,1-2-1,0 2-2,0-2 1,-3-4 3,0 1 0,-1 0-10,-5 1 10,0-5-1,2 0-3,-4-1 7,-1-1-3,-5 0-1,-1 0-7,-2-2 1,-3-1 3,-3-3 1,-7 1-4,-1-3 7,-2-2-8,2-2 4,-2 3-3,0-4 9,2 2-8,1-5-3,1 0 8,7 4-10,2-1-17,3-1-14,-2 0-27,6 0-19,5-1-22,-5-1-22,5 1-22,-1-1-8,5 0-37,1 0-53,-1-5-48,4 2-52,2-2-224,-2-2-614,6-2 272</inkml:trace>
  <inkml:trace contextRef="#ctx0" brushRef="#br0" timeOffset="2170">7312 792 40,'0'0'226,"-1"-8"0,1 8 6,0 0 4,-2-11 0,2 11-9,0 0-15,0 0-22,-1-8-21,1 8-16,0 0-6,0 0-6,0 0 1,0 0 11,30 15-23,-19-7-9,-1 4-5,8 2-6,-3 0-4,-2 3-9,3 0-9,-2-1-10,3 11-5,-5-8-11,-1 1-8,-2 4 1,4 4-15,-5-6-26,2 7-18,-4-9-38,1 1-22,-1 0-37,0 0-41,4-1-51,0-8-61,-2 0-259,2-1-555,-1-3 246</inkml:trace>
  <inkml:trace contextRef="#ctx0" brushRef="#br0" timeOffset="2480">8221 354 7,'20'-11'226,"-2"1"-2,1-3-10,-2 1-18,0-2-22,3 2-12,0 0-15,0-1-18,1 4-11,0-3-11,-1 3-15,0-1-32,0 1-36,-7 4-33,0 2-53,-2 0-36,-4 3-52,-7 0-111,0 0-281,0 0 124</inkml:trace>
  <inkml:trace contextRef="#ctx0" brushRef="#br0" timeOffset="2730">6494 822 216,'0'0'224,"0"0"-2,-9-8-10,9 8-23,0 0-21,0 0-16,0 0-14,0 0-3,-10 18-7,11-4-5,1 6-9,-2-1-8,1 3-11,4-1-7,-1-2-10,-1-2-6,8-3-10,5 1-3,-3-5-5,7 2-4,0-5-4,3-3-6,-2-1-3,5-4-5,-2-5 1,2-1-6,-3-5-5,3-6 1,-5 4-6,-4-2 1,1-3-5,-6-1 4,1 0-4,-5-1-1,-4 2 5,-3 4-5,-1-4-3,-3 4 3,-1 2 6,-2 0 8,-1-1-6,-4 5-1,-1 2-2,-8 2 1,-1 2 0,-2 3 2,-3 3 5,-7 3-8,7 0 3,-8 5-1,3 1 5,-2-1 0,-2 2-4,5-1 12,-4 1-12,1 3-4,0-4 0,-1-2-3,11 0 2,-1-3-3,2-2 2,1 0 1,1-2-2,-2-3 5,6-3 0,2 0-4,-3-3-2,4-2 2,0 1-3,2-2-1,-2-3 0,4 0-2,1-1 6,1 2-5,-2-2-3,3 4 11,1-3 2,2 3-2,0 1 16,3 8-1,-4-11-1,1 5 3,3 6-14,-6-7-1,6 7-6,0 0-2,0 0 12,0 0-19,0 0 5,0 0 4,0 0-11,3 34 2,-2-21-1,1 2 5,-1-1-3,1 0 0,-1 6 2,-1-2-6,0-3 0,0 1 5,-1-1 0,-2-2-3,0-1 1,-1-2-1,-1 4 1,-2-4 4,1-1-5,-4-3 0,0 1 2,-3-3-1,1-3 0,-1-1 1,0-1 0,-3-3-8,2-1 5,-2-3-1,-1-2 4,1-3-6,2-1 12,-2 0-14,2-1 4,-2 0-5,3-1 1,3 5 2,2-2 7,0 0-1,-2 1 0,2-1 1,1 2-4,1 0 2,2 3 8,-1 0 7,1-1-5,4 9 7,-6-9-7,6 9-1,-5-8-2,5 8 4,-3-7-14,3 7 5,0 0-9,0 0 4,0 0-2,0 0 2,0 0-4,0 0 5,0 0-4,0 0 7,20 24-4,-15-15-1,-2-1 3,6 3-6,-5-2 3,3 3-3,-2-3-1,0 4 5,-2-1-3,-1-2 1,-1 0-4,-2 3 2,-2-1-2,-1 0-1,-1-3 2,-3 1-6,-1-1-3,-1 2 14,-1-6-6,-4 1-7,1 0 6,0-5-1,-8 0-2,2-2 7,-1-2-3,-1-2 1,-1-3 1,0-1-1,-2-2 0,5-2-5,2-2 2,-2-2 0,5 0 5,0 1-1,4-4 5,-3 4-2,4 5-3,1-2-2,2 1 2,-2 1 6,8 5-9,-5 0 5,6 6 3,-4-7 1,4 7 1,-6-10-12,6 10 6,0 0-2,-6-5-1,6 5 5,0 0 3,0 0-7,0 0 2,15 22 1,-10-16-1,-2 6 6,6 1-7,-1 0 6,5 4-4,-3 2 0,-2 0-1,4 1 0,1 0 3,3 6-3,-5-6 2,-3 1-1,6 6 2,-4-3-1,-3-5 6,3 2-6,-3 3 0,2-4-5,-6 1 7,0-1-2,-1-7 3,-2 3-1,-4 1 0,0-6 3,-2 3 0,-5 2 4,-2 0-1,0-3-3,-6-1 4,-1-2 0,-4 0 1,-2-5-9,-7 3 8,-1-1-4,-2-5 1,-1 0-1,-2-2 11,-1-3-9,0-3-4,-1 0-1,1-5 34,1 0 8,0-4-10,1-2 0,2-5-7,4-1-3,4-2 1,4-2-8,-1-1-21,5 1-10,0 0-23,3 1-22,3 0-25,4 3-34,1 1-38,-4-7-32,5 9-68,0-1-68,0 1-210,-4 4-579,1-1 256</inkml:trace>
  <inkml:trace contextRef="#ctx0" brushRef="#br0" timeOffset="4216">4060 249 144,'-7'-13'152,"2"0"2,-2 1-5,3 1-14,-3 1 1,1-1 8,0 1 4,0 1-11,2 2-6,4 7 0,-10-9 0,6 4-1,4 5-3,-9-9-12,9 9-9,-7-5-7,7 5-8,-3-7-7,3 7-8,0 0-10,0 0-9,0 0-3,0 0-6,0 0 1,0 0 3,0 0-8,-7 20 6,7-20 6,4 19-2,-1-8 4,-1 0 4,-1 5 3,3 0 5,-1 2-4,4 1 2,-2 0-5,2 1 0,-3-1 9,2 2-10,1-1-1,2-3-1,-2 7-4,3-5 4,-2 4 4,0-3 13,0 3-21,1-2-4,-1 0-8,1-2 9,-3 6-7,2-4 5,1-2-1,1 13-2,-2-11-6,-3 2 1,5 5-7,-5-7 0,1 0-3,1-3-2,2 3-2,-5 0-2,2-2-2,1 0-1,-1 2-4,-3-1 2,-2 2 7,5-2-7,-2-1 0,-2 1-7,0-2 9,-2 3-10,-4-1 4,4-2-2,-1 0-1,-2 3-3,-4-1 0,1-1 4,-4 1-2,1 0-3,-2 1 1,-5-3-3,5 0 5,-4-1-1,-2 2 0,3-4 5,-6 0-10,0 0 4,-7 5-11,7-7 11,-10 3 0,2-3-1,-2 3 1,-1-5 3,1 0-4,4-4-3,-7 4-3,2-2 3,5-4-1,-6 3-4,5-4 4,3 0-4,4 0 3,-3 0-4,7-1-1,-1-1 3,1 1 0,3-3 3,3 3-15,10-3-9,-17 3-21,17-3-30,-11 2-37,11-2-33,0 0-36,-12-2-54,12 2-56,0 0-67,0 0-301,0 0-707,0 0 313</inkml:trace>
  <inkml:trace contextRef="#ctx0" brushRef="#br0" timeOffset="10412">3353 571 57,'0'0'140,"-3"-11"0,3 11 9,-4-8 4,4 8 5,-6-11-11,6 11-4,-3-10-6,3 10-3,-4-7-9,4 7-4,-6-6-2,6 6-9,0 0-3,-4-10-5,4 10-4,0 0 0,0 0-7,-5-9 3,5 9-3,0 0-9,0 0 2,0 0-15,0 0-7,-1-11-7,1 11-3,0 0-3,0 0-6,0 0-5,0 0-7,0 0 2,0 0-2,0 0 4,0 0 4,0 0-3,0 0 5,0 0-7,0 0-4,13 20-1,-13-20-4,4 5-2,-4-5-3,4 8 5,-4-8 0,5 10 6,1-8 2,-6-2-6,2 13 0,1-7-1,3 2-4,-2 1 4,3-2-3,-2 3-2,-1-1-1,-1 5 6,3-1-1,-1-1-3,2 0-2,-2 0 4,2 3-6,1-2 3,0 0-7,-1-2 13,0 1-15,0 0-3,0-1 16,2 0-13,-2-1 3,-1-1-8,2 2 11,-1-1-15,-1-2 3,1 2-4,3-2 16,-4 2-17,0-1 4,0-1-1,-1-3-5,0 3 7,-1-3-8,-4-5 6,6 10 1,-2-5-2,-4-5 0,4 9-2,-4-9-5,4 7 7,-4-7-6,0 0 8,5 7 1,-5-7 0,0 0-3,0 0 3,0 0 1,-13 12 6,6-9-8,-6 1 2,0 0 1,-3 1 0,-2-1 4,0-1-1,3 1-3,-7 0-3,2 2 3,4-2 0,-6 0 5,-3 2-8,4-1 2,-1-1 6,2 1-2,5-2-3,3 1 2,-2-3 1,1 1 1,3-1-2,-2 0 8,2 1-18,10-2 17,-12 1 4,12-1 2,-16 0-1,16 0-1,-15 0 4,15 0-1,-11-3-7,11 3 6,-10-4 2,10 4-5,-10-7 0,6 2 2,4 5-8,-12-7 0,8 1 10,-3-5-13,1 4 1,-1 0-3,1-1 1,-2-1-5,0-1 3,0-1 12,2 0-13,-2-3-8,-1 1 2,2 2-2,1-1 1,-2-1 5,-1 0-4,3 2 2,-1-1-4,0 1 3,1 1-1,-1-1 2,3 2-1,-3-1-1,1-1 7,0 1-11,-1-1 6,3 2-7,-2-1 4,0 1 6,1 0-4,0 1 11,0-1-10,0 2-3,-1 0-1,6 7 3,-8-11 0,8 11 1,-3-6 2,3 6 5,-4-6-3,4 6-1,-6-6 2,6 6-2,0 0-1,0 0 0,0 0-1,0 0 4,0 0-9,-4-8 4,4 8-1,0 0 2,0 0-3,0 0-2,0 0 4,0 0-1,0 0-3,0 0 5,0 0-3,0 0 2,0 0-8,0 0 5,0 0 2,0 0-2,0 0-2,0 0 1,0 0-5,0 0 4,0 0-1,11 30 0,-7-24-3,2 6 7,0 0 1,1-1-2,2 0 11,-4 3-10,7 0-4,-4 0 2,4 1 4,2 1-2,-4 0 0,-1-3-2,-1 0 4,2 0-3,-2-2 2,0 2-2,-4-1-3,5 0 9,-3-3-4,-2 1 2,0-4-13,-1 3 9,0-3 3,-3-6-1,0 13 11,0-13-6,-7 13-5,1-5 2,-5 0-4,-2-1 7,-4 1-7,-5-1 1,1-1 1,-2-1 4,0-1-2,0-4 0,-1 1 9,-2 0-11,0-1 1,5 0-3,-4-1 13,4-4-1,5 5 6,-4-6 11,3 1-15,1-2 0,-1-4 6,4 4-5,0-1 0,-5-3 1,5 0-1,0 2-1,4-3-5,-3-4-2,-3 2 3,5 1 1,2 1-3,-4-4 0,4 1-1,-5 1-1,1-7-2,2 6 2,-6-2-1,5 2 1,1 2-5,3 1-2,-3 3 4,1 0 3,1 1-4,-1-1 8,6 2-4,-2 0 1,5 7 2,-9-8 1,9 8-1,-6-7 2,6 7 3,-7-4-10,7 4 3,0 0-7,-4-7 5,4 7-7,0 0-2,0 0 9,0 0-9,0 0-1,0 0 3,0 0 1,14 26-1,-5-16 8,-2 3-7,0-3 3,2 1-4,-1-2 3,2 3-2,0 1 3,3 0-4,1 2 6,-1-6-5,-3 1 1,0 1 3,3 1-4,-3-3 2,-1 0 1,-2-1-5,-1-1 3,1 2 1,-3 0 1,2-2-2,-5 1 3,-1-8 0,-1 15-2,-6-6 3,4 1-2,-4 0 3,-5 0-3,-5 0-2,3-2 6,-2 2 1,-8 1-6,2-1-1,-11 2 3,0-2-1,-2 1 1,-1 1 0,-3 2 28,-1-2-3,-1-1-5,5 0 1,-4-2 0,1 3-10,2-3 4,0-1-2,4-2-2,0-1-5,7-1 5,3-3-5,0 0 1,0-3 1,1 0 0,-3 0 4,2-3-1,2 1 0,1-3-3,0 1 5,1 0 5,1-1-7,-4-5 1,4 1 3,-4 1-6,3-3 2,-2 1 3,2-3-7,-1 2-1,3-1 0,-9-7 0,4 3 0,2 2-2,1-1-6,3-1 8,-2 2-3,0-4-3,3 0 1,-5-2 2,7 2-1,-6-8 1,9 9-3,0-4-2,-4 3 3,2 4-5,4 0 1,-4-3 2,7 7-3,-4 0 1,2 1 1,1 1-1,3 3 0,-4 2 2,7 5-4,-6-12-3,6 12 3,-2-9 2,2 9-2,0 0-4,-3-5 0,3 5-1,0 0 4,0 0 1,0 0 1,14 26-3,-5-17 2,-2 2 0,4 2 1,1 1-2,2 3 0,2 2 2,2-2-1,5 4-1,-1 0 4,5 0 0,3-1-1,-2 1 1,4-3 2,-3 3-9,-1 0 7,1-3-1,-1-1 0,1 4 0,-3 1 3,-2-2-1,-7-2 0,3 5-2,-5-5 2,-1 1 1,-3 0-2,-2 0 0,-2 2 2,-3-2-3,-2 0 2,-2 1 1,-3-1-2,-4 2-1,-2-4 1,-4 2 1,-2-2 4,-1 2-3,-10 2-1,-4 0-1,-4 0 3,-2-3-4,-3-3 0,-2 0 2,-1-5 2,-1-2 0,2-3 3,-5 0-5,6-2-4,-1-3-5,1-3-22,5-3-22,1-5-40,4-2-30,7 0-57,4-2-68,1-2-73,8-5-97,-2-6-332,2-1-809,2-7 358</inkml:trace>
  <inkml:trace contextRef="#ctx0" brushRef="#br0" timeOffset="12336">2235 337 109,'-10'2'269,"10"-2"-7,-21-6-9,5-1-15,5-1-5,-4-5-9,1-1-6,0-5-24,5 0-15,0-2-17,4 0-6,2-1-25,1-1-11,1 1-11,4-1-11,0 6-7,2-2-10,4 0-3,0 3-6,1 4 0,7 0-14,-3 4-11,5 0 0,1 4-6,0 0-5,6 4-2,-2 0-6,9 8 3,-2 0-8,4-1-9,-4 3-20,1 1-36,-2 2-35,-10-1-36,0 5-44,0-1-53,-6-3-47,2 4-218,-6 2-514,-6 2 228</inkml:trace>
  <inkml:trace contextRef="#ctx0" brushRef="#br0" timeOffset="12728">471 68 134,'0'0'198,"0"0"-6,-27 17-11,14-7-8,1 4-9,-5 0-12,3 2-10,-2 2-8,-5 4-14,5-4-10,-4 6 6,0-1-4,-3 2-5,4-1-4,-2 3-8,2 4-6,1 2-2,-4-4-7,7 8-5,-14 12-1,5 4-4,-1-1-7,4 2 3,4 4-1,1-1-2,4 2-4,5-4-2,2 6-8,2-2 4,6-4-6,2-12-9,2-2 0,5-2 0,1 0-5,3-4-4,6 0-4,3-4-1,2-3 0,7-1 3,3-2-9,16 3-34,3-4-32,7-9-43,4 0-63,1-5-77,-4-4-267,8 5-539,-9 6 239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19:38.42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29 17 105,'1'-6'198,"-1"6"-20,0 0-1,0 0-10,0 0-8,0 0-12,0 0-11,0 0-13,0 0-1,0 0-10,0 0-4,0 0-10,0 0-7,0 0-11,0 0-6,-26 6-9,26-6-6,0 0 3,-8 2 2,8-2-7,0 0 4,0 0-5,0 0-4,0 0-5,0 0 2,0 0-7,0 0-11,0 0 3,0 0-3,0 0-2,0 0-14,21-14-32,-21 14-22,5-5-43,-5 5-58,0 0-94,0 0-153,0 0-418,0 0 186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5:57.2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4471 339 22,'0'0'206,"-3"-6"-10,3 6-4,0 0-11,-2-7-2,2 7-13,0 0-6,0 0-21,5-11-9,-2 9-7,3-1-5,1 0-8,0-1-2,1 1-10,1-2-6,0 3-6,1 0-10,-1-1-6,2 0-5,0 3-5,3-3-2,-2 2-5,-1 2 3,-1 0-14,2 2-2,-3 0-2,2 2-2,-2 1-5,0 3 5,-1-1-8,-1-1-3,-1 4 0,0-1-1,-1 1-2,-1-2-1,1 0-6,0 0 1,-3 0 2,1 0-1,1 0-3,0-1-2,-1 1 2,3-2-3,-1-2 0,0 1 2,2 1 1,-1-2-2,2 1-1,2-4 1,-2 3 1,-1 0-3,3-1-7,1 0 5,-5 0-3,2-1 3,0 0-4,-2 0 9,0 0-7,-2 0-3,2 0 3,-1 0-1,-1 0-5,-4-3 3,7 4-1,-4-2-1,-3-2-2,6 3 3,-6-3 0,3 3 1,-3-3-4,0 0 2,5 2 2,-5-2 2,0 0-1,0 0 3,0 0-4,-13 11-1,8-8 3,-2 1-2,-3 0-1,-2-1 0,-3 1-2,0 0 4,-4-1 0,-4 0-5,1-1 6,-3 1-5,1 0 2,-2-2 1,2 0 0,-2 1 3,-2-2-6,3 1 3,-1-2 1,0 1 0,1 2 2,1-3 2,2 1-2,0 1-2,4-1 1,4 0 2,0-1 3,-2 1-5,6-1 6,-2 0-5,1 1 3,3-2-1,-3 0 2,3 0 14,0 0 6,0-2-6,0 2-2,3-3-2,-2 1 5,0-1-6,-1 0 6,3-3 0,1 3-3,-5-1-4,3 0-1,1-1-1,-1-1-1,0 1 2,-2-1-2,3 0-4,-2 0 4,-1-3-4,1 3-6,0-2 4,-1-1 1,0 0-6,2 0 3,-1 2-4,1 1 3,2-1 2,-2 1 9,2 0 7,-1 1-2,1 0 1,0 1-2,2 1-4,-1 0 14,3 5-12,-5-9-4,4 6 5,1 3-3,-2-7-12,2 7 10,0 0-1,-2-7 7,2 7-6,0 0-6,-2-5-1,2 5-2,0 0-1,0 0-2,0 0 4,0 0-6,-3-6 2,3 6 0,0 0-8,0 0 9,0 0-2,0 0 3,0 0-8,0 0 3,0 0-2,0 0 3,0 0 0,0 0-3,0 0 0,0 0-1,0 0 4,0 0-4,0 0-2,0 0 5,0 0-3,0 0-2,8 18 7,-5-11-2,2 0-3,-1-2 1,2 5 14,1-3-13,-3 0-4,6 3 4,-3-2-1,1 4-3,-1-5 8,3 3-10,-3 0 11,1 3-5,-3-6-5,-1 1 3,1 0 4,-2 2 10,1-2-20,-1 0 8,0 0 5,-2 0 0,-1-4 3,-1 5-5,-3-3 0,0 0 4,-2 0-1,0 0 0,-2-1 12,-4 1-10,-3 1-7,0-2 6,-8-3-2,1 1-1,-3-2-6,-2 0-9,2-1-32,-2-1-17,2 1-29,0-4-34,1-1-32,2 0-39,8 0-43,-1-4-31,4 2-44,-3-3-165,6 1-518,1 0 230</inkml:trace>
  <inkml:trace contextRef="#ctx0" brushRef="#br0" timeOffset="1101">3633 206 36,'0'0'192,"0"0"-9,0 0-10,0 0-6,0 0-9,0 0-12,0 0-15,0 0-9,0 0-11,0 0-14,0 0-6,0 0 0,0 0-4,0 0-6,0 0-5,0 0-7,6 18-5,-3-12-5,0-2-3,1 4-5,-3-3-5,5 2-3,0 1-6,-1-1-1,2 2-8,-1-1 1,2 0-2,-3-1 0,1 2-5,-1-1-2,1-1 2,-1 0-3,-1-1-4,0 2 0,-3-3-1,0 1-1,0 0 0,-1-6 3,-1 10-7,0-5 4,-4 1-4,-1-1 2,2 0-2,-4 1 1,0-1 6,-1-1-10,-4 0 0,-1 1 1,0 0 0,-2-1 1,0 0 0,1-2 3,-3 1 1,4-2-1,-4 0 2,2 1-5,1-3 7,0 1 0,2 0 1,1 0 2,3-1 7,-2-1 6,1-1 1,2 1-1,-1-2-2,1 0 2,0-1 3,2-1 3,0 0-3,-1 0 0,3-1-2,-4 0 2,2-2 3,-1 0-8,4 2 1,-2-3-2,-2-2-3,1 4-7,2-2 4,-1 2-3,0 0 1,2-2 6,-2 2-1,2 1 2,-1-1-1,1 1-4,0 1-1,2 1 2,1 5-5,-5-8 2,3 5-2,2 3-1,-1-7 2,1 7 0,-1-6-5,1 6-2,0 0 0,-5-6-4,5 6 0,0 0-7,0 0-1,0 0 3,0 0-4,0 0 5,0 0 1,0 0-5,0 0 3,9 22-2,-4-16 3,-2 2-7,2 1 6,0 0-1,1 0-2,-3 2 3,4 2-5,-2-4 4,2 3-1,0 1 1,-3-5-3,-1 4 3,2-2 0,-2 2 1,1-2-3,-3-2 0,0 0 0,0 2-1,-2-1 2,0-1 2,-3 1 0,0-2 1,-3 3-3,-3 0 1,-3-2 1,2-1-3,-4-1 6,0 1-2,-9 0-5,2-3-7,-3 0-19,0-1-19,0-1-12,-1-2-36,-1 0-22,0-2-17,3-1-30,2 0-34,7 0-54,0 0-222,3-1-511,4-2 226</inkml:trace>
  <inkml:trace contextRef="#ctx0" brushRef="#br0" timeOffset="2003">3409 887 39,'0'0'171,"0"0"-1,0 0-4,0 0-2,0 0-7,0 0-8,0 0-3,0 0-2,0 0-1,0 0 2,0 0-2,0 0-6,0 0 0,0 0-6,26 7-6,-18-6-5,2 1-4,3 0-7,-4 0-16,3-1-11,-1 1-8,5 0-13,-3 1-1,2-1-27,-7 1-42,3-1-38,-2 1-46,-1 0-65,3-1-75,-4 2-180,1-1-447,1 1 198</inkml:trace>
  <inkml:trace contextRef="#ctx0" brushRef="#br0" timeOffset="3404">2483 381 31,'-1'-6'92,"1"6"-14,0 0-1,0 0 1,0 0-1,0 0 5,0 0-1,-3-6 0,3 6-2,0 0-5,0 0 6,0 0-5,0 0-4,0 0-6,0 0 10,0 0-7,0 0-2,0 0-3,0 0-3,0 0-7,0 0 4,0 0 1,0 0 12,-16 11 0,14-5-3,-1 0-1,-1 1-3,-2 2-4,4-1-3,0 3-7,-1-2-2,1 1-2,2 0-2,0 0 2,0 0-7,2 0 0,0-3-3,1 4 1,-1-4-3,2 1 0,2 0 1,-1-2-3,3-1 3,2 0-1,0-3 4,1 0-7,4-1-4,-2-2 2,-2 1-5,3-4 0,0-1-4,-1 0-3,-1 0 0,1-2-1,-3 2 3,-2 0 5,1-2-3,0-1-10,-6 2 3,4-1 1,-1 0 0,-3-2 0,0 1-2,-3 1 0,-1-2 0,-2 0-1,-1 1 0,-1-2-2,-1 2-1,0-1-2,-4 1 2,3 0 8,0 2-4,0 0 8,0 0-5,-1 2 1,2 0-3,0 2 4,-1-2-3,0 3-2,0 1-1,7 0-2,-13-2 3,13 2-6,-14 3-2,7-1 5,-1 3 0,2 0 7,-3 0-5,1 1-2,2 0 0,0 2-2,-3 2 4,0 0 1,2-2-2,0 0-3,-2 2 4,2-1 1,0-2-4,-1 3 0,1-2 0,-1 2 1,-1-2-5,-2-1 2,2 0-1,0 0 0,2-1 1,-2-2-1,0 1 7,1 0-5,-3-3 0,1 0-2,2 0 7,-3-2 7,2 0 1,2-2 0,-4 0 2,4 0-3,0-2 9,0-1 1,-1-2 0,1 1 0,-1-3-5,2-1-1,-1 1 12,2 0-11,0-3-1,-1 3-6,2 0 0,-1 0 11,1-1-1,-2 2 2,4 0-4,-2 2-3,1 0 4,1-1-1,-2 2 14,4 5-6,-4-7 2,2 3-2,2 4-7,-2-5 2,2 5-3,0 0 1,-2-6-5,2 6-9,0 0-10,0 0 5,0 0 5,0 0-8,0 0 0,0 0 2,0 0 4,0 0-10,0 0 4,4 20-1,-3-12-1,2 0 1,-3 1 4,2 1-5,0-2 14,2 3 1,-1-2-25,1 0-1,0 1 12,-1 0-1,2 1 3,-1-2-10,-2-1 2,0 3 2,-1-3 1,1 0 2,-2-1-2,2 3 2,-2-2 3,-2-1 0,2-7-7,-3 16-1,-3-7 10,0-1 0,0 2 5,-3 0-2,-2-1-1,2 1 9,0-3-6,-3 0 0,-1 0 14,1-1 3,-1-2 1,-1-3 9,1 1 2,-1-1 7,-4-2-8,4-1 5,0-2-6,-4-2 3,4 2 10,-3-3-2,3 1-8,-1-3 0,0 2-3,1-1-2,3-1-11,-1 0 7,3 4 1,-2-5-3,4 4 1,-4-2-6,7 2-2,-3-1 3,2 2-9,-2-2-11,0-1-6,3 2-12,0-2-17,-2 1-36,4-1-31,-3 0-36,3-1-25,-4 2-29,6-1-40,0 0-44,-2-2-47,2 2-33,0-2-252,2 1-649,0-4 288</inkml:trace>
  <inkml:trace contextRef="#ctx0" brushRef="#br0" timeOffset="4421">1876 190 151,'0'0'207,"0"0"-9,0 0-6,3-6-7,-3 6-2,0 0-4,0 0-12,0 0-13,0 0-8,8 12-8,-8-12-22,5 5-8,-3-3-10,-2-2-8,5 6-12,-5-6-22,4 5-38,-4-5-38,5 5-41,-5-5-64,2 3-43,-2-3-181,0 0-377,-2 10 167</inkml:trace>
  <inkml:trace contextRef="#ctx0" brushRef="#br0" timeOffset="4838">1492 312 172,'-5'-11'185,"4"5"-7,-5-1 5,1-1-12,1 0-7,0-5-10,-3 2 2,1-2-7,0 0-13,-1 0 0,3 0-10,-1 0-7,-2-2-8,1 3 10,3-2-9,-1 2-5,2 3 2,0 2-4,0-1-3,0 3-4,2 5-7,-2-7-13,2 7-5,0-6-10,0 6-3,-4-6-6,4 6-10,0 0 0,0 0-13,0 0 0,0 0-3,0 0-2,8 16-4,-4-8-5,0 7 1,1-1 4,3 5-4,-1 0-3,0 3-1,-2-2-3,1 3 0,1-1-1,-2-1 1,-2-1-17,1 1-25,-2-6-31,0 1-35,2-2-30,-1 2-42,1-2-51,-1-1-49,0 1-183,-1-2-487,0-3 215</inkml:trace>
  <inkml:trace contextRef="#ctx0" brushRef="#br0" timeOffset="5191">1227 449 134,'-7'-10'188,"0"-2"-15,-1-1-1,2-1-2,-2 0-5,1-1-10,-1-6-1,-2-1-12,1 0-4,1-2-10,-1 1-3,-1 2 0,2-2-12,-1 2-8,3 1-1,-2 0 0,1 1-2,1 5-9,-1-1-7,3 2 1,-1 0-1,0-1-7,1 5 3,2 1-1,-1 1-8,1-2-2,0 1-6,2 8-2,-2-9 1,2 9 0,-2-9-10,2 9-10,0 0-2,-1-7-6,1 7-5,0 0-3,0 0 1,0 0-4,0 0-1,3 24 1,-1-13-1,3 2-3,-1 0 8,2 1-14,-1 1-1,0-1 5,0 2-8,3 1 4,-1 0 0,-2-3-4,4 6 2,-2-2 4,2 0-7,-4-3 1,1-1 0,-1 1 0,1-1 0,-3-1-1,4 0 3,-3 0 1,-1-3-3,1 0-7,-4 0 4,2 0 1,-2-1 1,2 0-13,-2 1 12,0-2-6,-2 0 3,0 0 2,2 2 3,-4-2-6,1-1-2,1-2 2,-2 1 2,-1-2-3,2 0 9,-3-1-2,-1 3-5,1-2-6,0-2 14,-2 2-8,1-2-3,-2-1 2,4 0 3,-2 1-3,-2-2-3,2 0 8,-2 0-4,9 0-10,-13-3 5,8 2 1,-2-3 5,-2 0 8,0-1-10,2 0-3,0-1 6,-3-1-2,4 1-5,-3 0 1,1 0-6,2 0 5,0-1 15,-1 1-18,1-1 6,2 1 0,0 2 0,-1-1 10,1 2 5,4 3 3,-4-6 1,4 6 1,-2-5-8,2 5 1,-5-3-10,5 3 2,0 0 8,0 0-11,-5-5 4,5 5-3,0 0 0,0 0-11,0 0 10,0 0-11,0 0 8,0 0-7,0 0 13,0 0-6,0 0-7,10 19 5,-6-12 1,0-1-2,1 3 3,-1 0-3,-1 1-1,6 1 3,-4 1 0,-1-1 1,3 3-5,-2-2 4,1-1-3,-3 2 1,3-1 0,-6 0-5,2-1 0,-2-1 3,2 4 9,-2 0-8,0 0 8,-4-2-6,4 5 7,-6-3 0,1-1-2,-4 0-1,0 0-4,0-2 6,-3 2 1,-6-1-23,0 1-17,4-2-9,-2-3-38,-2 2-22,2-3-28,-2-3-31,2-1-47,-1-2-60,0-2-44,0-2-239,1-1-596,-1-3 265</inkml:trace>
  <inkml:trace contextRef="#ctx0" brushRef="#br0" timeOffset="6108">681 452 28,'0'0'135,"0"0"-8,0 0 7,-7 8-1,7-8-15,-6 3-2,6-3-9,0 0-16,0 0 0,-3 5 5,3-5 0,0 0 1,0 0 6,0 0-3,0 0-3,-6 2-10,6-2-2,0 0-6,0 0-3,0 0-5,-14-2 5,14 2 30,0 0-7,-7-2-11,7 2-7,0 0-9,-8-3-3,8 3-5,0 0 10,0 0-4,-8-3-1,8 3-11,0 0-2,-3-5-3,3 5-8,-2-6-4,2 6-1,-2-7-1,2 7-6,0-8-2,0 8 0,2-7-5,-2 7-2,3-9-1,1 4-1,-4 5-5,4-7 3,-2 4-4,-2 3-1,4-5-4,-4 5 0,0 0-2,4-4-2,-4 4 0,0 0 5,7-1-7,-7 1-2,0 0-1,0 0 10,0 0-8,11 3-3,-11-3 2,5 4-11,-5-4 12,4 5-1,-4-5 0,4 4 0,-4-4-2,5 5 0,-5-5 3,2 5-8,-2-5 9,4 8 1,-4-8 2,0 5 2,0-5-4,0 0 2,-2 11-1,0-8 6,0 3-7,2-6 3,-7 7-2,5-3-5,2-4-5,-6 7 18,2-3-6,-2-2 2,6-2 0,-9 6-10,3-5 12,2 2-1,-4-2 0,1 0-13,-1 0 16,-1 0 4,1-1-4,-4 0-4,5 1 2,-3-2-1,2 1-1,-3-1 1,2 0 4,1 0-5,0 0 15,-1-2 0,-1 0-1,2 1 12,1-1-3,-1 0-1,2-1-5,-1-1 0,0-1-2,2 3 8,-1-2 2,-3 0-9,4-1-3,-2-1 3,3 1 5,-1-3-3,-1 3-7,2-3 0,0 1 1,-2-5-1,3 5-5,-1-4 0,0-1-3,0-1-7,0 1-2,2 0 5,0-1 0,-3 0-1,3-2-3,-2 2 3,2 0-6,-2-1-2,3 2-1,0 0 12,-1-1-7,-2 2 0,3 0 0,0 1 0,-1 1-1,-1-2-7,1 3 3,2 9 1,-5-17 3,4 9-10,1 8 12,-3-12-8,3 12 5,-3-11-15,3 11 21,-6-7-6,6 7-1,0 0 1,0 0 14,0 0-10,-2-10 1,2 10-3,0 0 0,0 0-24,0 0 18,0 0 0,0 0 3,0 0-6,0 0 7,0 0-5,0 0 4,0 0 2,0 0 2,0 0-7,-1 32 7,1-25-12,2 1 1,3-1 2,-3 2-3,1 0-8,-3-1 0,3 2 16,1 0 0,-2 0 5,2 1-4,-1 2 0,1 1-4,1 0-1,-4-2 5,3 3 3,-2-1-3,2 1-3,-2 0 2,0-1 3,1 2-23,-1-3 21,0 2 5,1-1-2,-3-1 1,5 1-7,-3 1-28,-2-2 28,2 1 4,0-1-1,0 0 1,-1 1-5,0 0 0,0-2 7,-1 1-7,-1 1 1,1-1 6,0 0 0,0-2 4,-1-2-12,1 4 8,0-3-13,-1 0 2,1 0 7,-1-2 2,1-8-5,0 17 5,-1-9-6,1-8 8,-4 11-4,4-5 2,0-6-5,-4 11 9,4-11-2,-3 10-3,2-5 1,1-5-18,-6 9 18,1-3-2,5-6-2,-6 10 5,2-4 3,-2-2-2,-1 2-5,-1-2 1,1 2 2,-3 1 1,2-4-2,-1 3-24,1 1 26,-2-3 0,2 2-6,-7-2 9,3 0-7,-2 3-2,4-2-15,-4-2 27,1 1 0,0-1-2,-1 0 11,1-2-2,3-1 0,-1 0 0,0-3-3,1 1-2,-1 0 0,2-2 3,-4-3-2,2-3-2,1-1-14,-3-5-10,1-3-32,1 1-34,2-4-24,2 1-62,1-1-33,5 1-53,-1-5-63,2 0-310,5 1-674,-1-3 299</inkml:trace>
  <inkml:trace contextRef="#ctx0" brushRef="#br0" timeOffset="7643">644 405 22,'-4'-6'117,"4"6"0,0 0-4,0 0-27,0 0 10,0 0-7,0 0-9,0 0-12,0 0 3,0 0-6,0 0 3,0 0-9,-12 9-3,12-9-1,0 5 2,0-5-4,-2 8 1,2-8-1,0 9-5,0-9-2,0 7-2,0-7-7,2 7-1,-2-7-2,4 8 3,-3-4-6,2 0-6,-3-4-1,6 7-1,-3-3-4,3-1 2,-6-3-2,5 5-2,-2-2 1,-3-3-3,8 4 1,-3-4-2,-5 0 2,9 0 1,-9 0 0,11-4 3,-8 4-8,3-3 5,-1 1 1,-1-2 5,1 1-4,-2 0 2,-3 3 12,6-8-4,-1 3-3,-4 0 4,2 0 4,-1-1-5,0 0-1,-2 6 7,0-13-11,0 6-1,-2 0-3,0-1 0,0-1-2,-1 0 0,3-1 0,-4 2 0,0-2 1,2 1-2,0-1-1,-1 4 3,2-2 20,-3 2-4,2 0-4,-1 0-2,3 6 1,-6-9-5,6 5 1,0 4-6,-4-6 0,4 6-2,-3-4-3,3 4 0,0 0-3,-2-6-2,2 6-4,0 0 2,0 0-3,0 0 2,0 0-1,-10 10-1,8-6-2,0 0 0,-4 2 0,3 1 31,1-1-7,-1 0 0,2 0-4,-2 1-2,0-1-4,1 2 1,-3 1-2,3-3-1,-2 1-4,0-1-9,0 2-27,0-1-26,0 0-31,-3 0-41,1-2-49,0 0-59,-2 0-179,1 0-443,-1-2 197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5:25.79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5892 354 39,'0'0'95,"0"0"8,0 0-12,0 0 4,0 0 2,0 0 0,0 0 1,0 0 5,0 0 5,0 0 0,2 5-8,-2-5-5,0 0-6,0 0 5,0 0-1,0 0-5,0 0-2,0 0-6,-14-13-4,14 13-2,-3-7-21,0 3 3,3 4 1,-6-6-1,4 2-4,2 4-3,-6-8-3,4 4 6,2 4 8,-5-5 7,5 5-1,-2-7-2,2 7-1,0 0-5,-4-3-2,4 3-10,0 0-3,0 0-6,0 0-3,0 0-5,-4-5-3,4 5-4,0 0-4,0 0-3,0 0-1,0 0 1,0 0-1,0 0 0,0 0-3,0 0-2,0 0-1,8 15-2,-7-10 1,1 0-1,1 0 1,0-1 0,1 0-4,0 3 0,0-1 1,0 0-1,-1-1-1,2-1-2,-3 1 4,1 0 1,1-1-5,1 0 4,-2 1-3,-1-1 1,2 0-4,-1-1 4,-3-3 0,5 7 1,-3-4-2,-2-3 2,3 7-4,-3-7 2,1 7 1,-1-7-1,-1 8 1,1-8 1,-3 9-2,1-4 0,-3-1-2,1 0 1,-2 2 0,0-1 0,0 1 0,-1-2 3,1 0-7,-2 0 2,-1-2 6,2 1-5,0-1 3,-1 1 4,-1-2-8,4-1 1,-2 2 1,-1-2-4,-1 1 3,2 0 0,7-1 4,-13 0-2,7-1-4,6 1 2,-12-3-2,5 3 6,7 0-5,-11-2 3,5 1 1,1-1 0,5 2 0,-11-5 0,7 4 5,-2-3-3,0 0 0,-1 0 5,1-2-3,-1 1 0,1 0 2,0 0-2,2 0 2,-3-2 1,1 1-3,-2 0 0,4-1 1,1 2 2,-2 0 4,1 0 2,0 1-11,1-1 11,3 5-12,-6-6 5,6 6-1,-2-5 13,2 5-11,-3-5 0,3 5-4,-4-4 1,4 4 0,0 0-2,0 0-1,0 0-1,-4-4 5,4 4 1,0 0-11,0 0 2,0 0 0,0 0-5,0 0 3,0 0 5,0 0-4,0 0 4,12 15-4,-10-10 4,1-2-3,-3-3-1,7 6 2,-3-3-1,-2 1 2,2 1-1,-1 0-2,0-2 5,0 2-1,-1 1-3,-2-6-1,4 7 2,-3-3 2,1 0-3,-1 2-1,-1-6 3,0 9 1,0-9 2,-3 12-2,1-7-2,1 0 0,-2 0 9,3-5-11,-4 8 8,2-5-10,-2 0 3,-1 0 1,5-3-1,-9 6 1,4-5-1,5-1 0,-13 1-1,6-1 3,-1 0-3,8 0 1,-13-1 0,4 0-2,2-1 3,-3 2-1,2-2 4,0-1-4,1 1 2,7 2-2,-13-3 0,9 2 1,-6-3 0,5 4 2,5 0-1,-13-6 1,6 2 0,-1 0 1,2 1-3,-1-1 3,-1-2-1,2 0 0,0 1 3,2 1-3,0 0 3,-1-2-2,0 1 2,2 1 2,-1 1-2,4 3 2,-5-8-5,2 5 1,3 3 4,-4-5 0,4 5-1,0 0-1,-5-4 1,5 4-7,0 0 3,0 0 2,-6-4-4,6 4-2,0 0 1,0 0 1,0 0 0,0 0-1,0 0 0,0 0 3,0 0-2,0 0 0,0 0 1,12 16-1,-11-12-1,-1-4 4,6 8-3,-4-4 1,2 1-2,0-2 0,1 2 1,-3-1 1,2 1-1,-1 0 0,1 2 3,-2-4-6,0 1 4,-2-4-1,5 5 6,-5-5-4,4 5-6,-4-5 3,2 4-1,-2-4-2,0 0 10,2 5-7,-2-5-1,0 0-1,0 0 2,0 0 4,0 0-5,0 0-3,-6 12 4,2-10-1,4-2 0,-7 5 2,0-1 8,0 0-9,-2-2-1,3 1-1,-1 0 1,-3 0 11,1 1-9,0-1-2,-2 3-1,-4-2 0,3 1 3,-2 0 5,4 0-7,0-3-1,-2 1 0,2-1 2,-5 1 2,3 1-3,-2 0 1,4-2-4,-1 1 4,1 0-2,-3-1 2,0 1 0,2-1 1,-3 0-3,0 1 9,1 0-10,-2-1 5,2-1-3,1 1 2,0-2-3,-2 2 5,2-1-3,-4 0-1,6 0 1,-4-1 2,2 1-1,-2-2-5,0 4 2,-1-2 3,5 1 0,-2-4 0,3 2-3,-1-1 1,0 0 0,2-1 1,-1 1 4,4-1-4,-5 0-1,6 0 2,-3 0 0,-3 1 0,10 1 2,-10-4-2,4 3-5,1-2 4,-2 1 0,7 2 13,-9-3-14,4-1 0,5 4 1,-8-4 0,5 1 0,3 3 3,-8-6-4,5 3 2,-1 0-3,4 3 3,-6-10 1,2 6-3,0 1 4,1-1-4,1-2 0,2 6 2,-5-8 2,3 4-3,2 4 4,-5-7-4,5 7-3,-3-7 7,3 7-3,-2-7-5,2 7 0,-3-6 8,3 6-4,-2-7-3,2 7 4,0 0 2,0 0-4,0-6 2,0 6-1,0 0 0,0 0-4,0 0 3,0 0-3,2-8 4,-2 8-2,6-3 3,-6 3-1,7-2-1,-7 2 3,9-2-2,-4 1-4,-5 1 4,9-2 10,-3 0-12,2 0 2,-2 1 5,-6 1-4,12-2 0,-5 2-2,-1-1 1,-6 1 1,14-1-5,-9 1 3,1 1 0,3-2 0,1 2 0,-4 1-2,2-2 0,0 2 2,-2 0 0,2-1-1,0 3-1,1-3 1,-5 2-1,2-1-1,1 2 5,-3-2-4,1 1 3,0 0-2,0 0 0,0 0 2,0 1 6,0-1-8,-5-3-2,4 6-1,0-4 3,-4-2 0,3 4 1,-3-4 0,4 5 1,-4-5-2,2 4 6,-2-4-6,1 7-1,-1-7 4,-2 11-2,2-11 2,-3 7 6,3-7-4,-4 7-3,1-2 3,-1 0 1,-1 0-1,-2 2-1,-1-2-7,2 1 9,-1-1-6,-1 2 6,-2-3-3,3 3-1,-3-1-2,0-1 5,3 1-5,-4-1 5,2-1-4,0 2 0,-2-1-3,-2 0 7,5-1 0,-1 0-2,0 1-1,-2-3-1,3 3 6,-4-1-8,3-1 4,0-2 4,-2 1-7,2 1 4,-3-2-1,2 2 0,1-1-2,-5 3 1,1-2 1,2-2-2,0 1 1,1-2 2,-1 2-2,1-1 0,2 0-2,-2 0 2,0 1 1,1-2 3,-1 0-2,-1 1 0,0-1-1,2 0 1,0 0-3,-1-1 9,2-1-3,0-1 0,-2-1-2,3 3 1,-1-2-2,1-2-1,1 1 2,0-1 2,1 2-4,0-1 3,1-3 11,0 4 1,0-2-4,1 0 2,3 5-4,-3-10-1,1 3-2,2 7-1,0-11 2,0 4-4,0-1 2,0 1-2,4 0 3,-2 0-1,2 3 0,-2-2-2,0 2-3,-2 4 1,4-8-1,-2 5-1,-2 3 1,8-6 3,-4 4-4,0-1 4,-4 3-2,11-1-2,-4 2 1,-7-1 9,13 2-13,-5 1 5,-1-2-5,1 2 3,-1 0 2,2 3 0,1 1-5,-3 0 3,4 1 1,0 0 1,0 1 1,-3-1-1,3-1 3,-3 0 0,2-1-5,-2 1 2,0 0-2,-1-1 4,0 2-1,1 0 0,-1 0-3,0-1 4,-2 1-3,1-1 2,0 2 1,-1-1-1,-1-1 2,-2 1 1,0 1-3,-1-1 4,0 1-5,-2 0 3,0 0 0,-2 0 1,-2 3-5,-2 2 1,-2-2 3,1 0-5,-5 5-2,-3-2-8,-2-1-9,-2 2-17,-2-2-16,-2 3-37,-13 2-37,1 0-20,-3-2-35,-1-1-44,-1-1-220,2-6-483,10-3 213</inkml:trace>
  <inkml:trace contextRef="#ctx0" brushRef="#br0" timeOffset="2736">4759 124 39,'5'2'181,"-5"-2"-14,0 0-15,5 4-17,-5-4-11,6 3-13,-6-3-10,6 2-50,-6-2-57,6 6-68,-3-3-90,-3-3-177,0 0 79</inkml:trace>
  <inkml:trace contextRef="#ctx0" brushRef="#br0" timeOffset="3221">3954 702 112,'-3'-6'163,"1"0"-7,2 6-13,-4-9-5,4 1-8,-1 0-7,-1-2-4,-2 1-1,2-2-11,-1 1-7,1 0-10,0-5-8,-1 5-9,2 1-4,0-5-9,2 1-3,0 1-7,2-2-3,-2 5-3,2-4-3,-1 3-5,2-2 0,0 2-2,-2 1-6,2 0-6,0-1 2,3 2 1,-3 1-6,0 0-2,0-1 0,3 3 0,-4 0-6,3 1 1,0 0 3,0 1-2,0 1-2,3 0-4,-1 1 0,2-1 3,-1 2-3,-1 0-2,1 2-3,2 0 5,-2 0 4,-1 1-1,2 2-8,-3 0 6,1 0-4,-1 1 1,-2 0-3,-2-1 1,1 3 1,-1 0 1,-1 1-1,-2 1-3,3-1 5,-4 1-4,-2 2 1,2-2 0,-1-2-3,-2 1 3,0-2-1,-1 1-1,0 3-1,-4 1 6,0-1-2,-2 2-2,2-3-1,-2 1 0,-1 0-2,0 1 3,-2-3 2,-3 5-4,1 0 1,1-5-2,-3 1-7,2-2-12,0 4-8,1-4-16,-2-1-20,3-1-30,0-1-35,1-1-49,-2 1-146,0-2-349,4 0 156</inkml:trace>
  <inkml:trace contextRef="#ctx0" brushRef="#br0" timeOffset="3791">3855 494 40,'1'-13'134,"-1"13"-7,0 0 4,-3-9-14,3 9 14,-5-9-5,2 0-4,0 3-12,0-3-5,-3 0-4,-1-4-3,-1 1-11,2-2-9,-6-5-8,1 1-8,-1-3-9,-1 1 0,5 1-9,-3 0 6,3 5-7,0 0 3,2 2 1,1-1-1,0 5 4,1 0 10,0 1 4,2 2-1,-2 1-6,4 4-7,-5-8-2,5 8-6,-1-5-9,1 5-2,0 0-5,-4-4-4,4 4-3,0 0 3,0 0-6,9 17-1,-3-6 1,2 2-2,1 1-4,2 5 0,2 2 1,1 1 4,-2 1-6,6 1 0,-3 0-30,-3 3-50,3-3-34,-1 2-63,2 8-227,-5-6-428,0-3 190</inkml:trace>
  <inkml:trace contextRef="#ctx0" brushRef="#br0" timeOffset="4471">3257 454 4,'-5'-8'148,"-1"-4"-6,1 1-10,-5-4 7,2 3-8,0-1-5,-1-2-32,-1-3-4,0 4 13,0 1-11,0-4-5,0 4-5,3 0-7,-2 2 1,0-1 1,3 2-6,3 1-3,0 1-7,-1 0 1,-1 4-5,3 0-3,-1-1-9,3 5-5,-3-6-3,3 6-6,0 0-4,0 0-1,0 0-5,0 0-3,0 0 4,17 21-4,-11-8-1,1 0-8,6 8 5,-4 0 1,4 2-4,-1-1-2,-1 1-1,2 2 3,-1 1-5,-1 0-21,-1 1-27,0 0-33,4-2-24,-2 1-41,-2-2-192,-2 0-357,2 0 158</inkml:trace>
  <inkml:trace contextRef="#ctx0" brushRef="#br0" timeOffset="4877">2950 427 46,'-10'-17'156,"0"4"-9,1 0-4,0 1 14,2 0-7,-1 2-12,0-1-6,3 3-15,0 0-3,0 1 1,0 0 10,2 4-11,3 3 3,-3-10-17,-1 8-7,4 2-8,-4-6-9,4 6-9,0 0-7,0 0-8,-2-6 2,2 6-14,0 0-1,0 0-8,0 0 0,0 0-5,0 0 2,0 0-6,14 14-1,-9-10-2,-1 3-1,0-2-3,1 2 2,1 1 0,1 0-4,2 2 2,-4-1 0,3 0-4,0 2 1,2 2 0,-1-2-3,0 1 3,1-1 0,-1 1-2,0-2-2,-1 1 1,1 1-2,-1-5-2,1 3 2,-3 0-4,3 2 0,-1-2 3,0-1-3,2 2 3,-7-2 0,5 2-1,-1-4-2,-1 2 0,0 0 0,-1 0-3,-2-2 3,1 1 0,0 0-3,1 1 8,-2-3-7,0 0-2,-1-2-1,-1 2 4,-1-6-1,1 10 1,0-3 2,-1-7-1,-1 13 0,-1-9-5,0 2 5,-2-1 0,1 0-2,-1 1 3,-1-1-3,-1 0 1,3 0 1,-6-2-4,1 2 5,1 0-5,-4-1 5,-2 3-4,-1-4-2,-1 3 2,1-4 2,-1 3-2,-1-2 7,0-1-7,3 1 2,-4-1-5,3 0 5,-3-1-2,2 0 1,0-1-2,-1 1 1,2-3 0,0 0 2,-1-1 0,2-1 0,-1-1 1,1 0 3,1-1-2,1 2 0,2-6-6,-2 2 4,0-1 0,4 2 0,2 1 0,-5-5 0,3 1-2,2 2 3,1 0 1,-1 1 0,1-1-3,1 0-4,1 2 3,0-2 0,3 0 3,-1 0-3,0 8 0,0-11 0,2 4 2,0 2-5,0-1 1,4 2 2,-3 0-3,1 0 1,3 1 1,-2 1 1,-5 2-1,15-3-1,-9 4 3,3 0-2,-1 1-1,2 0 4,0 1-2,-1 0-1,-3 2-1,5 0 2,-1-1 2,-3 1-1,1 0-4,2 1 5,-5-2-1,3 2 6,-3-1-6,0 1-6,1 0 2,-3-1 5,1-2-3,-2 3 3,2 0 0,-3-1-1,-1-5-2,0 11 2,-1-6-1,-3 3 2,3-1-2,-3 1 0,-1 1-3,-1 0 1,-1 1 3,0-3 0,-3 4 1,1-5 0,-2 2 3,-2-2-3,1 1-4,-1 0 0,-1 1 2,0-3-1,0 0 1,2 0-2,0 1 2,1-2-5,0-1 7,1 0-1,-1 1-1,1-1 1,-1-1-3,1-1 2,1 1-1,-2-1 1,2-1 0,0-1 1,-1 0-2,3 0 1,-3-1-1,2-2 6,-2 0-7,1 0 4,-1-2-3,1 2-1,2-3 0,-4-1 6,2 2 1,2-2 5,-3-1-5,-2-1 2,4 3 3,-1-4-3,-2 0 1,1 1 6,0-1-12,0-2 3,1 1-1,-4 1 1,1-1-1,3 1 0,-6-4 5,3 2-6,1 2 0,-1-5 3,1 5-1,1-1-4,-1 0 2,1-1-4,-1 1 5,0 2 0,1-1 1,-3-1 10,2 2-3,-2 0 2,3 1 6,1-1 0,-2 1-2,1 0-6,0 0-1,1 4 6,4-2-8,-3 0 2,-2 2-3,6-1-2,-2 1 2,-1 0 1,3 1-1,4 4 6,-6-8-1,4 6-1,2 2 1,-4-4-4,4 4 1,0 0-3,-4-5 0,4 5-2,0 0 1,0 0 0,0 0-5,-6-4 1,6 4 2,0 0-7,0 0 4,0 0-2,0 0 2,0 0 2,0 0-5,0 0 4,0 0 1,15 9-4,-15-9 1,9 6 7,-4-2-5,1 1-4,0 0 1,2 1-1,-1 0 2,1 0-1,0 3 3,1 2-1,0-2 0,-1-1 0,0 2 2,1 2-3,0-1 7,1 0-9,-4-1 2,3 3 1,1-1-2,-2 0 2,0 2 0,-1-3-1,1 1 1,0-1-1,2 1 0,-3-2 0,-1-1 1,-2 3-1,3 1 0,-1-1 0,0 0 2,-4-1-2,4 0 1,-2-2-1,-2 1-1,-1-1 2,3-1 2,-4 0-3,2 0-1,-2 0 4,0-3-3,0-5 2,-2 11 0,0-6 1,0 1-2,-1-2-2,-1 3-1,-2-3 1,3 0 1,-4 0-2,0 0 0,0-1 3,-2 1-1,-2-2 3,4 2-6,-2-1 3,-2 1-3,3-3 5,-1 1-1,-2 1-1,4-1 0,-6-1 3,4 0-7,-1-1 5,0-1-1,1 0 0,-1-1-2,-1-1 2,3 0-1,-3-3 1,2 0 0,0 1 0,0-2 0,-3-1 0,4 2 0,-1-2 0,3 1-3,-2 1 4,-1-1-3,3-1 1,0 0-1,-1 0 3,-1 0-3,1 3 3,3-3-4,0 2 2,-2-1 4,0 0-5,-1 2 0,2-1 8,0 0-7,0 3 0,-3-3 1,4 2 0,-2 0-3,1 1 2,-1 1-1,6 2 2,-8-3-1,2 2-3,6 1 0,-13 0-1,13 0 2,-8 2 0,2 0-1,-1 1 3,1 0-5,3 1 3,-2 1 0,1-1 3,-1 2-2,-1 1-1,1 0-2,3-3 1,-1 2 1,3-1-1,-2 1 0,2-6 1,-2 9-2,1-4 2,-3 0 2,4-5-1,2 12-4,0-7 5,-2-5 0,1 9 0,3-4-5,-2-1 4,-1 1-1,4-1 1,-5-4 2,6 6-1,0-4-1,-1 0 0,-5-2-2,8 1 1,-2-1 3,1 2-1,-7-2 1,12-3 7,-5 1-7,3-1-3,-5-1 11,4 0-13,-2 2-16,1-2-14,-4 0-15,4-1-13,-3 1-14,2 1-18,-5 0-22,3-1-24,-5 4-34,9-6-32,-9 6-184,4-5-423,-4 5 186</inkml:trace>
  <inkml:trace contextRef="#ctx0" brushRef="#br0" timeOffset="6711">1874 620 74,'0'0'114,"-11"0"3,11 0-6,-8 1-8,1 0-19,-1-1 15,0 3-10,-1-1-2,-1 1-8,0-1-8,-1 0-10,-1 0-2,1-1-8,0-1-3,1 3 1,-3-2-8,5 0 4,-3-1 9,1 1 0,2-1 4,-1 0-16,1 1 2,2-1-8,6 0 5,-15-1 3,15 1 1,-8 2 4,8-2-1,-7 1 3,7-1-6,0 0-3,-8 1-3,8-1-2,0 0-6,-9 3 3,9-3-6,-3 4-4,3-4-3,-2 7-1,2-7 2,0 8-4,0-8 3,2 10 3,0-3 1,2 0 6,2 6 5,0 0 5,1 1 6,1 6 9,5-1 5,-1 2 3,3 1-13,-3 2 0,3 0-5,1-1-1,3 10-5,-4-6-3,0-5-6,0 4-3,1-1-1,-1 0 5,-1-1-11,-2 2-12,2-2-34,0 1-26,-1 0-44,-1-1-53,1-2-59,-3-3-228,3 2-470,-5-8 207</inkml:trace>
  <inkml:trace contextRef="#ctx0" brushRef="#br0" timeOffset="7512">2477 303 14,'0'0'154,"0"0"-13,0 0-7,0 0-3,0 0 1,0 0 1,0 0-10,0 0-11,0 0-7,10 12-15,-10-12-11,5 6-5,-2-4-10,-3-2-5,7 9-6,-5-5-18,-1 0-35,-1-4-38,4 8-34,0-4-41,-4-4-122,2 4-256,-2-4 114</inkml:trace>
  <inkml:trace contextRef="#ctx0" brushRef="#br0" timeOffset="12942">1145 276 8,'0'0'157,"0"0"-16,-4-5-14,4 5-7,-4-4 8,0 2 2,4 2-12,-11-4-14,1 4-5,4-2-8,-5 0-2,1 2-11,-3 0-4,-3-1-11,1 1-2,0 1-8,-3-1 3,1 2-7,4 0-7,-6 1 0,5 0-4,-1 0-6,0 0-2,1 1 2,1 2-6,5-1-4,-3 1 1,1 1-4,0 2 4,3 0-4,1-1-2,1 2 0,0 2-1,1-2-3,1-2 0,3 2-2,2 0 6,1-2-1,1 0 0,1-1 1,2 1 3,0-1-5,5 1-2,1-1 1,-1 0-1,3 0 0,-1-1-3,3-2-2,-2 1-11,1-1-16,1 0-15,-2 0-14,0-1-22,-3 0-13,4 0-34,-5-1-21,-2 1-31,-2-1-110,-7-2-302,11 6 134</inkml:trace>
  <inkml:trace contextRef="#ctx0" brushRef="#br0" timeOffset="13322">991 591 32,'0'0'153,"-21"-1"-9,7 1 3,-2-1-10,2 1-4,-3 0-3,2-1-3,-7 1-3,4-1-7,2-1 0,-1 2-9,0 0-9,-1 0-6,5-1-2,-4 0-2,7-1-5,-5 1-2,3-1-6,-1-1-7,3-1-2,2 2 4,-1-2-7,1-1-2,1 0-5,1-1-2,2-1 7,-2 1 1,-2-1-3,3 0-5,-1-1-6,5-1-2,-1-2-6,-2 1-1,3-2-3,-1-2-7,-3 0-4,1 1-4,2-3-1,-2 1 0,1-1-5,1-5-1,-1 2-3,-2-3 1,3 1-4,0-1 1,0 0-1,0 1 0,2-1-3,-3-1 4,2 3-6,0-1 1,1 6 0,0-5-3,0 6 3,-2 0-1,2 2 0,-2-1 1,2 3-4,0 2 2,0 8 5,-2-14 7,2 14-3,0-11-2,0 11-1,0 0-1,0-10 2,0 10-2,0 0 2,0 0-4,0 0-6,0-9 6,0 9-4,0 0-5,0 0 3,0 0 0,0 0 0,0 0 0,-6 18 0,4-11 6,0 2-1,-2 0-6,2 0 5,-1 3-5,1-1 2,0-2-1,0 2 5,0-2-7,4 2 1,-4-2 1,2 0 1,0 1-4,2 2 6,-2-2-3,-2 0-3,2 0 2,2 0 2,-2 3-3,0-2 0,0 3 2,2-1 1,-2-2 1,0 5-2,0-4-2,0 1 2,-2 1 0,4-3-1,-2 3 0,0-1 0,0-1 3,0 0-2,0 2 2,0-4 1,-4 3-1,4 1-1,-1-6 1,-2 4-1,1-1-2,-2 1 1,-1-4 0,-1 3 2,2-1 2,0 2-4,-4-4 4,3-1 0,-5 5-3,2-5 3,1 1-3,-1-2 1,0 1 1,-1-3-5,1 0 4,-1 0-1,-1 2 1,3-4 1,-1-1 0,0 3-4,-1-3 0,3-1-1,6 0 3,-12 2-2,9-1 2,3-1-1,-8 0 2,8 0 1,-10 0 0,10 0 0,0 0-3,-7 0 2,7 0-3,0 0 0,0 0 1,0 0 0,-8 2 0,8-2-3,0 0 1,0 0 0,0 0-3,0 0 3,0 0 2,0 0 0,13 10-3,-9-8 5,-2 2-4,-2-4 3,8 7-2,-2-2 1,-1 0 3,1 0-2,0-1-1,0 3 0,1 0 2,-1 0 1,-3 1-1,2-1 0,-1 1 2,-1 0-3,-1 1 0,2-1 1,-2 1-18,1-1 0,-2 1 1,-1 0 1,-2-1 4,0 1 2,0-1 3,-2 0-1,-1 0 0,1-1 5,-3 1 1,0-1 0,-2-1 6,-1 3 0,-5-3 5,3 0-1,-3-2 3,-1-1 7,1 1 2,-4-2-7,-4-2 3,6 0-1,-5-2-3,4 0 2,-3-3-6,3 1 2,-3-5 0,6 2-3,-4-6 2,1 2-1,3 2 1,-2-6-6,5 0 1,-3-1-1,6 1-10,1-2-16,-2-3-24,1-2-22,6 0-26,2 0-39,1-3-45,4 0-40,2 2-59,3-2-149,1 1-459,-1 1 204</inkml:trace>
  <inkml:trace contextRef="#ctx0" brushRef="#br0" timeOffset="14760">880 570 4,'0'0'111,"0"0"-12,0 0 2,0 0-13,0 0-7,0 0 2,0 0-1,0 0-8,0 0-6,0 0-3,0 0-13,0 0 5,0 0-2,8 0 3,-8 0 1,0 0-1,7 2-2,-7-2-1,6 4-12,-6-4-2,6 3-2,0-1-6,-2 0-3,-4-2-2,11 4-3,-8-4-7,-3 0 1,11 2 0,-6 0 4,-1 0-6,2-1 3,-6-1-3,9 2 0,-3 0 2,-6-2-2,12 1 5,-6 0 7,-1 1-7,-5-2-3,11 1 0,-11-1-2,7 0-3,-7 0-8,9 1 7,-9-1-3,9-1 9,-9 1-2,0 0-1,10 0 6,-10 0-6,6 1-2,-6-1-2,0 0 9,7 0-6,-7 0 4,0 0-2,0 0-1,7-1 1,-7 1-2,0 0 1,9-1 0,-9 1 1,0 0 0,7-2 0,-7 2 0,4-3 5,-4 3-2,0 0-1,4-2 2,-4 2 5,0 0 1,4-3-4,-4 3-1,0 0 0,0 0-2,6-3-4,-6 3-1,0 0 1,5-5-3,-5 5 0,0-6-4,0 6 2,0 0-1,-1-10-3,1 10-1,-4-7 2,0 3-4,4 4 15,-8-6-4,0 1-15,1 1-26,0-2-19,-2 3-40,2-3-24,-2 2-29,2 1-43,-2-2-159,2-1-368,0 2 163</inkml:trace>
  <inkml:trace contextRef="#ctx0" brushRef="#br0" timeOffset="20117">10325 1308 97,'0'0'105,"0"0"0,0 0 2,0 0 5,0 0 3,0 0 12,0 0 1,0 0 11,0 0-4,0 0 0,0 0-7,0 0-7,0-7-1,0 7-7,0 0-6,-5-9-2,5 9-6,-3-10-6,3 5-7,-2-1 2,2-1-7,0-2-6,-3 1 1,3-1-5,-1 2 1,1-1-5,0 0 2,-1 1 3,1 7 4,1-10-6,-1 10-3,-2-10-3,2 10-2,-1-8 8,1 8-6,0 0-5,0-7-6,0 7-2,0 0-9,0 0-5,-3-5-3,3 5-4,0 0 2,0 0-7,0 0-5,0 20-1,2-12-1,1 7 0,-1 0 3,1 0-4,0 6 2,1-2 0,-2-2-3,1 2-6,0 2-26,-2-2 0,-1-3-25,0-1-37,0 0-36,0-1-47,-1 0-58,2 0-64,-2-2-223,-2 0-548,2-3 243</inkml:trace>
  <inkml:trace contextRef="#ctx0" brushRef="#br0" timeOffset="20618">9957 1327 100,'-3'-8'197,"3"8"5,-4-5-4,4 5-5,-3-6-3,3 6-10,-1-5-9,1 5-9,0 0-7,-2-5-7,2 5-11,0 0-8,-4-5-13,4 5-8,0 0-11,0 0-8,0 0-11,-3-3-8,3 3-3,0 0-4,0 0-9,0 0 9,0 0-3,0 0 4,0 0-9,0 0-8,-3 15 0,3-15-7,1 9 0,1-2 4,-2 2 3,2-2-6,0 0-5,1 2-2,-2 0-3,4 0 0,-2 0 2,-1 1-7,3-1-1,0 2-4,-1-4 3,-2 0-7,1 3-8,2-1 8,-1-1-2,1-2 1,0 1-2,-3-1-7,-1-2 1,3 0 3,-3 1-2,-1-5-2,3 7-1,-3-7-4,2 8 3,-2-8 0,-2 6 5,2-6-3,-6 6-2,-1-2 4,-2 0 7,-1 1-11,-2-2 1,-3-1-9,0 0-18,-3-2-10,0 0-19,-5-2-25,1 1-18,-2-2-31,3 1-33,5-2-41,0-1-33,3 0-45,-3-1-168,4 0-480,1-1 213</inkml:trace>
  <inkml:trace contextRef="#ctx0" brushRef="#br0" timeOffset="21134">9378 1418 178,'0'0'168,"0"0"-10,10-18-1,-10 18-5,10-4 5,-6 3-10,2-3-6,1 3-5,-1-2-8,2 0-8,-3 1-10,1 0-7,1 0-12,1 0-2,-3 1-7,-5 1-8,12 0-8,-6 1-7,-1 0-3,-5-1-6,9 4-2,-4-1-3,1 1-2,0-1-2,1 2-1,-1 2-2,0-1-5,0-1-1,1 1-1,0-1-1,-2 2-2,1-2-1,2 1 4,-1 0-5,-1 0 1,1 0-5,1 0 1,3 2-5,-3-1 1,0-1 0,1-1-7,-1-1 2,-2 1-3,2 1 0,-1-2 0,0 1-6,-3 0 3,3-1-1,-3 1-3,1-1 3,-1 1-3,0-1 1,0 0 2,-2 1-2,-2-5 1,5 6-1,-3-2 0,-2-4-4,4 6 0,-4-6 2,2 5-3,-2-5 4,2 3-1,-2-3-1,0 0 1,6 4 0,-6-4 0,0 0 2,0 0-4,0 0 1,5 2 0,-5-2-5,0 0 4,0 0 0,0 0-2,0 0 4,0 0 0,-10 9 0,5-9-1,-4 2 1,0-1-3,0 1 0,-3 1 0,-2-2 7,-1 1-5,0 1 9,-4-2-2,3 0 4,-2 0-1,-6-1-2,2 0 3,-2 1 0,1-1-1,0-1-1,4 0 8,-4 1-10,2 0 1,-4-1 1,7 1 4,1-1-3,-1 1-1,1-1 3,1-1 3,2 2 0,-1 0 0,6-1 2,-1 0-1,2-1 6,1 0 13,-1 1-11,2-1 3,6 2 3,-11-2 2,8-1 8,3 3-1,-7-5-3,3 2-1,4 3-3,-7-7-1,4 3 4,0 1-6,0-3-4,-3 0 3,3 0-17,-3-1 10,0 2-5,1-2 1,0 0-7,-1 0 7,0-1-4,1 2-2,1-1 1,-5 0-12,4-2 7,0 1-2,-1 0 0,-1-3 4,4 4-2,-2-1 11,-1 1 3,5 1 0,-3 1-8,1-1 6,3 6 7,-5-7 11,3 4-5,2 3-9,-4-6 0,4 6 9,-3-5-1,3 5-8,0 0 1,-5-5-8,5 5-2,0 0 1,0 0-3,0 0-4,-1-5-3,1 5 2,0 0-6,0 0 0,0 0-2,0 0 6,0 0-5,11 15 6,-8-11-7,2 3 5,0-2-6,-1 3 0,2-1 5,0-1 1,2 2 8,-2 0-14,-1-1-2,3 0 7,-3 0-4,1 3-7,1-1 5,-2-1 0,1-1-3,-1 1 6,-1 1 1,1-2 0,-2 1-3,1-1-3,-2 0 2,2-1 5,-2 1-3,0-1-1,0-1-4,-1 1 16,-1-6-14,1 11 3,0-7-5,-1-4 3,-1 11 5,1-11 0,-2 9-16,0-3 5,-1 0 7,-1 0 2,-1 1 4,1-1-5,-3 0 6,0-1-6,-2 1 4,-1-1 1,-1 1-2,-2 1 0,2-3 1,-1 1-2,-4 0-5,0-1 8,-2 1 0,2-3 2,-1 0-8,0-1 2,-6 0 0,-1 2 2,6-3 1,-1 0-3,3-2-30,1 0-22,-3-2-43,4-1-43,-2 1-40,2-2-58,0-2-64,2-3-51,4-1-229,1 0-625,1-3 277</inkml:trace>
  <inkml:trace contextRef="#ctx0" brushRef="#br0" timeOffset="22959">9604 1793 80,'0'0'176,"0"0"-6,0 0-5,0 0-12,0 0 3,0 0-14,0 0-1,0 0-1,0 0 3,0 0-7,0 0-7,-22 4 1,22-4-7,-10 2-7,4-1-8,6-1-5,-8 2-4,8-2-26,-7 1-1,7-1 2,0 0 0,-6 2 0,6-2-4,0 0-3,0 0-6,0 0-7,0 0-5,0 0-8,0 0-1,0 0-5,0 0-3,0 0-5,0 0-3,14-12-2,-14 12 0,6-2-15,-6 2-27,0 0-33,0 0-41,0 0-49,0 0-68,0 0-258,0 0-506,-16-2 224</inkml:trace>
  <inkml:trace contextRef="#ctx0" brushRef="#br0" timeOffset="23491">9076 1064 103,'0'0'152,"0"0"-10,-13-1-7,13 1-7,-14 1-5,14-1-9,-14 3-13,8-1-4,2-1-9,4-1 1,-7 1-1,7-1-7,0 0-1,-7 1-5,7-1-7,0 0-5,0 0-10,0 0-5,0 0-4,0 0-10,0 0-34,17-10-26,-17 10-38,7-3-43,-7 3-57,6-3-94,-6 3-279,4-2 124</inkml:trace>
  <inkml:trace contextRef="#ctx0" brushRef="#br0" timeOffset="23907">8318 1096 126,'-3'-9'186,"2"0"-2,-2-1-7,0 2-12,1 0 5,-1 0 4,0 0-7,2 2-7,1 6-9,-2-10 2,1 6-10,1 4 4,-3-8-13,3 8-18,0 0-12,-3-6-12,3 6-8,0 0-10,0 0-2,0 0-2,3 25-5,-2-12-7,2 7-5,-1 1-3,4 1 0,1 1-6,0 2-2,-4 0-4,1-1-5,-1 1-35,2-1-37,-1-1-46,-1 2-60,3-3-62,-4 3-71,2-3-143,-1 0-457,0 0 202</inkml:trace>
  <inkml:trace contextRef="#ctx0" brushRef="#br0" timeOffset="24293">8123 1316 45,'0'0'207,"-1"-6"-11,1 6-8,0 0-6,-1-6-4,1 6-9,0 0-4,0 0-12,-4-7-2,4 7-20,0 0-13,0 0-13,0 0-1,0 0-18,0 0-9,0 0-1,0 0-5,0 0-6,0 0-3,0 0-1,0 0-5,-1 19 1,1-19-8,2 13-3,2-6 3,-3 1 4,5 1 6,-3 1-5,4 0-1,-2 3 0,0-2 3,2 2-5,-4 0-3,3 0 0,-1 0 3,1-1-5,0 1-6,-1-3-2,1 0 1,-4 0-8,2-3 0,1 1-4,0 0-7,0-2-2,-2 1-1,1-2 2,-1 0-5,1 0 1,-3-1-9,-1-4 8,4 8-1,-2-5-7,-2-3 0,2 5 0,-2-5 2,0 0 3,1 5 0,-1-5-2,0 0-2,0 0-3,0 0 2,-5 8-3,0-6 5,5-2-5,-12 4 4,2-3-2,0 1-3,-6 2 3,3-2 2,-5 2 3,-5-1 4,1 0 0,-4 1 6,1-1-5,-2 0-2,2 2 10,-1-4 5,-2 3-14,0-2-3,1-1 1,0 2 7,1-3-4,0 0-5,4-3 0,1 1-1,2-1-1,3 0-1,-1-2 5,3 1-6,2-4 4,0 0-3,0-3 0,3-3-14,2-5-25,2-1-7,5-2-20,0-1-18,2-1-34,3-1-15,3 3-33,3-2-34,0 1-42,3 1-43,0 3-198,2 2-515,0 1 228</inkml:trace>
  <inkml:trace contextRef="#ctx0" brushRef="#br0" timeOffset="24993">7984 1761 64,'0'0'204,"-5"3"-6,5-3-17,0 0-5,0 0-11,-9 3-7,9-3-12,-6 2-8,6-2-5,-6 4-8,3-1-11,3-3-7,-7 5-15,4-2-7,3-3-5,-7 3 0,7-3-3,-5 3-4,0-1-3,5-2-5,0 0 1,-7 2-5,7-2-5,0 0-5,0 0-6,-6 4-1,6-4-10,0 0 2,0 0 5,0 0-13,0 0 0,0 0-3,0 0-2,0 0-6,0 0 2,0 0-6,0 0 2,0 0 0,17-9-1,-17 9-5,6-4 3,-6 4-3,0 0-8,4-3-26,-4 3-35,0 0-41,0 0-49,0 0-68,0 0-223,0 0-476,0 0 212</inkml:trace>
  <inkml:trace contextRef="#ctx0" brushRef="#br0" timeOffset="27513">7143 1257 79,'0'-7'196,"0"7"0,0 0-10,0 0-12,-2-8-14,2 8-14,0 0-12,0 0-16,0 0-10,0 0-6,0 0-5,0 0-5,0 0 11,0 0-1,0 0-6,0 0-18,-4 22-7,3-17-4,1 4 1,0-1 1,1-1-6,1 1-3,0 2-4,1-1-3,0 1 3,-2 0 2,1 0-5,1-1-6,-1 2-2,1 1 0,0 1-7,-3 1-2,1-2-2,-1 0-2,0-1-2,-2 2-5,-1-4-1,0 4-1,-1 1 0,1-6-3,-2 0 0,0 1-6,1-1 3,-2-1-1,0 0-1,0-1 1,-1-1 6,0 0-12,-1 0 2,0 1 0,-3-3 0,0-1-5,-3 0 3,-1 0-2,2-2 3,-1 1-2,-1-3-4,4 1 1,-5-1 2,5-1-4,-4-1 4,2-1 3,2 0-8,-2 0 6,3 0-4,-1 1-1,4 0 1,-2-1-2,-1-1 0,3 1 1,0-2 0,0 2 4,3 0-1,-1 2 6,1-1 2,1 1 3,3 3-3,-6-7 2,6 7 5,-3-5-8,3 5 5,-4-6 3,4 6-1,0 0-7,0 0-1,-2-4-2,2 4 1,0 0-1,0 0-4,0 0-3,0 0 4,0 0-2,0 0 1,0 0 3,3 18-3,1-14 4,-2 1-4,3 1 6,-1 1 1,0 0-5,-1 1 7,2 0-4,0-1 6,0 3-3,-1 0-2,1 2 1,-2 0 2,3-1-2,-2-1-2,-1 0 6,-2 2-1,-1 1 3,-1 0-6,-1 0-1,-2 1 7,0 0-6,-2 0 4,-3 0 2,-4 5-1,1-1 4,-3-2 1,-2 4-6,-2-3 0,-1-1-2,-4 1-4,-1-3 1,-1 2-3,-1-2-4,0 0-4,-1 2-21,0-4-12,-1-2-29,5 0-34,-2-2-35,2-5-50,3 2-66,7-5-71,-3-1-232,8 0-593,1-2 263</inkml:trace>
  <inkml:trace contextRef="#ctx0" brushRef="#br0" timeOffset="28347">7190 1800 24,'0'0'232,"0"0"-10,0 0-8,0 0-7,0 0-13,0 0-10,0 0-13,0 0-9,0 0-2,0 0-7,0 0-8,0 0-9,0 0-5,-19 5-7,19-5-14,-8 6-5,3-4-6,5-2-2,-8 2-8,5 0-5,3-2-3,-7 1-1,7-1-7,0 0-3,0 0-2,-6 1-4,6-1-7,0 0-8,0 0-6,0 0-8,0 0-1,10-13-6,-4 9 0,-1 0-23,0 0-21,-5 4-28,4-5-36,-1 1-44,-3 4-54,1-6-50,-1 6-62,0 0-177,-6-12-505,1 8 223</inkml:trace>
  <inkml:trace contextRef="#ctx0" brushRef="#br0" timeOffset="28746">6554 1162 28,'-3'-13'158,"1"4"3,-1-1 1,2-6-20,1 7 11,0-4-3,-1-1-1,1 6-2,0-1-1,0 2-2,0-2-5,0 9 0,1-9-1,-1 9-5,0-6-15,0 6-11,1-6-13,-1 6-7,0 0-9,0 0 3,0 0-1,0 0 6,3 18-6,-2-8 1,0 3-11,1 2 0,-2 1-4,0 3-4,2 3-9,1 0-7,0-1-1,0 0-3,-1-1 0,0 0-3,0 1-9,0-1-8,-2-4-31,0 3-22,-2 1-41,1 0-32,-2-4-41,1 4-48,-1-4-33,1-2-46,-2 1-148,2 0-454,1-3 201</inkml:trace>
  <inkml:trace contextRef="#ctx0" brushRef="#br0" timeOffset="29147">6277 1375 99,'-1'-9'201,"1"9"-3,-1-7-4,1 7-10,0 0-9,-1-6-15,1 6-5,0 0-20,0 0-13,0 0-11,0 0-11,0 0-2,0 0 1,0 0 0,0 0 2,0 0 10,0 0-7,0 0-2,13 13-7,-9-9-6,1-1-6,2 3-3,-2-1-7,0 0-4,2 1 0,0-1-12,0 3 1,-2-2-7,2 1-1,-2 0-3,2 0-7,-1 0 1,-3 1-5,2-1-4,0 0-5,0 0-2,-2 1-1,1 1-2,-1-3 10,-1 1-14,1-3-4,-1 2-1,-1-1-3,1 2 2,-1-2 1,-1-5-3,3 9-1,-3-3-6,0 0 3,0-6-1,0 8 3,0-8-4,-1 10 8,1-10-4,-5 7 4,1-3-8,1 1 1,-1-2 2,-2 0 2,-1 2-1,-1 1-1,1 0 0,-5-4-1,-1 4 0,-3-1-1,1-2 3,-8 3 2,2-2 2,-1-1-9,-1 1 3,7-4-1,-7 1-14,5 0-23,3-2-31,-2 0-30,2-2-33,2 3-38,3 0-43,0-3-36,1 1-47,1-1-158,1 0-485,2-1 215</inkml:trace>
  <inkml:trace contextRef="#ctx0" brushRef="#br0" timeOffset="29634">5821 1478 114,'-12'-2'187,"12"2"-18,-11-1 0,11 1-12,-10 1-5,3 0 2,0 1-7,1 4-8,-1-2-4,-2 2-13,3 1-5,-2 3-5,2 2 5,-1 0-8,3 1-5,0 1-14,1-1-5,3-1-9,3 0-4,-1-2-5,1 3-6,1 0-7,3-1-4,0-1-3,1-1-2,4 0-3,0 0-4,0-4-5,0 0-1,2 0-4,0-2-1,-1 0-3,0-1 3,-2-3-2,1 1-3,1-2-4,-1 0 3,-3-2 2,-1 1 6,0 0 0,-2 1 2,2-3 1,-3 3 3,-5 1 4,7-5-3,-4 1 2,-3 4-6,4-5 4,-4 5-1,2-8-4,-2 8-5,0-10 0,0 10-2,-2-10-3,-1 4-5,0 1 1,-2-2 0,1 3-1,-3-3-5,0-1 3,1 4-7,-1-3-1,-1 1 2,0 1-2,-2 1-2,1-1 1,-4 0 2,2 3-5,2-2 4,-1 1-2,1 1-11,0 0-25,-1 0-25,0 1-24,1-2-22,1 2-26,0 0-36,2 0-47,6 1-53,-9-6-203,5 1-507,1 1 224</inkml:trace>
  <inkml:trace contextRef="#ctx0" brushRef="#br0" timeOffset="30149">5558 1317 97,'0'0'192,"0"0"9,0 0-1,0 0 2,0 0-2,26-2-6,-17-1-8,6 1-15,2-2-13,5-1-11,2 1-9,1-2-17,1 0-8,-1-1-12,-3 1-11,2 2-13,-8 2-22,0-2-37,-2 3-37,1-1-41,-5 1-47,0-1-64,-2 3-213,-8-1-416,9 3 184</inkml:trace>
  <inkml:trace contextRef="#ctx0" brushRef="#br0" timeOffset="30635">5054 1301 111,'0'0'177,"0"-10"2,0 10 0,-1-8-4,1 8-8,0 0-8,0-8-9,0 8-14,0 0-15,0 0-11,0 0-7,-2-4-10,2 4 1,0 0 10,0 0 0,-6 19-8,5-10-2,-2 4 0,3 2 0,-1 5-3,1-4-8,3 4-13,-5 3-9,4-3-7,-2 1-3,1 0-3,0 1-7,-1-7-3,2 2-2,-2-2-10,3 1-29,-3 0-26,0-2-36,-2-1-41,2 1-46,0-6-60,2 2-217,-4-2-465,4 0 206</inkml:trace>
  <inkml:trace contextRef="#ctx0" brushRef="#br0" timeOffset="30972">4763 1299 192,'-4'-7'205,"1"2"-6,3 5 2,-4-9 4,4 9-7,-3-6-3,3 6-11,-4-7-9,4 7-17,-2-4-15,2 4-14,0 0-17,0 0-3,0 0 6,0 0 2,-1 17-14,1-7-3,-3 3-4,3 0-9,1 0-5,1 0-6,-2 1-8,3 1-6,1-1-4,0 1-9,5 5 2,-4-6 2,0 1-14,2-1-3,0 0-4,1 0-1,0-1-5,-1-1 3,1 0-7,-4-2-3,2 2-2,-3-3 0,0 1-5,-1-2 10,0 0-1,0-1-9,-4 2 5,2-2-15,-1 0 10,-4 0-3,1-1 2,-3 0-4,-1 1-3,-2-3 4,-2 2-2,-4-2-8,4-1-15,-5 0-15,3-3-24,-1 1-34,0-3-38,-2-1-22,-2 2-46,4-2-42,-3-2-32,-4-1-189,6 0-498,3 0 220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5:41.553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2067 251 30,'0'0'59,"0"0"-16,5 5 0,-5-5 1,0 0-8,2 4-10,-2-4-8,0 0-9,3 6-17,-3-6-18,4 7-20,-3-3-49,1 0 21</inkml:trace>
  <inkml:trace contextRef="#ctx0" brushRef="#br0" timeOffset="263">2234 568 148,'0'0'156,"0"0"-6,-3-22-3,0 15-8,2-1-9,-1-2 1,-1-4-8,1 1-3,0-1-4,-2-6-12,4 5-6,-1-7-6,0 3 1,1-2-3,0-1-5,0 2-6,0-1-10,-1 7-3,1 1 4,0-2 6,0 2-7,0 5-4,0-1-1,0 4 1,0 5-1,1-13-3,-1 13-7,0-6-6,0 6-9,0 0 5,0 0-15,0 0-5,0 0 2,0 0 1,-4 24-3,4-10-4,0 6 1,0 3-1,-2-2 3,2 3-6,-3 1 22,1 0 1,2 1-1,-2 0-3,1-1-2,0 1 3,2-1-8,-2 1 1,-1 1-7,0-3 0,1 0 3,-1-1-8,0 0-1,1-1-7,-1-1-29,2-4-20,-4-3-14,4 1-20,-1-2-21,0-1-32,0-3-29,0-1-43,1-3-36,-1 0-182,1-5-451,-1 10 199</inkml:trace>
  <inkml:trace contextRef="#ctx0" brushRef="#br0" timeOffset="685">1892 552 123,'-2'-13'174,"1"-1"-16,0-1 3,0-5-7,1 0-4,0 0-9,2-1 1,0-1-14,-1 0-6,1-1-7,0 2-3,1-1-1,1 2-7,-3 5-3,1 1-8,1-1-7,-1 0 4,-1 3-6,0-1-2,-1 5 4,1 2-1,0 2-6,-1 4-7,2-10-5,-2 10-4,1-7-11,-1 7-6,0 0-5,0-5-6,0 5-4,0 0-2,0 0-2,0 0 2,5 20-2,-5-7 1,1 2-5,0 0 1,-1 7-2,1-1 3,-1 0 6,-1 0 2,3 2-4,-1-2 2,1 2-4,-1-1 1,0-1 5,0 1 0,0 0 1,0-2-3,2-5-7,-1 7 3,0-7 0,1 5 2,-1-5 2,-2-2-7,1 2 0,-1-1-5,1 1-4,-1-2 4,-1 0-5,0 0 4,-1-4-2,1 0-7,-1 0 1,0 0-5,-3 0 3,2-1 4,-1-1-8,0-2 2,-2 1-1,0-1 3,-2-1 2,-1 1-1,-4-1-5,1 1-1,-1-3-1,-3 2 4,0-2-6,-1-2 0,-8 2 6,2 0 0,-2-2-3,0-2-5,2 2 3,-1-1 2,0 1 0,5-1-1,2 0 1,-4-1 1,2 1 7,2-1-1,-1 0-15,4 1 4,-3-1 3,2 0-3,0 2 4,2 0 3,1 0-9,4-2-17,-3 1-18,3 0-22,0-2-22,1 1-25,-2 1-23,2-2-38,-1 0-41,5-1-45,0 0-247,0-1-542,3 5 239</inkml:trace>
  <inkml:trace contextRef="#ctx0" brushRef="#br0" timeOffset="1264">1633 332 78,'0'0'191,"0"0"-7,0 0-1,0 0 6,0 0-5,7 11 6,-7-3-13,1 1-5,1 4-8,-1 0-7,-1 1-4,1 7-2,-1-5-8,1 6-8,2-1-12,-1 1-4,1-1-16,-1-1-8,-1-1-8,0-3-10,0 4-4,0-5-9,0-1-5,1 1-8,-2-1-6,1 0-14,-1-1-22,-1-1-29,-1-3-20,1-1-29,1-8-35,0 14-40,0-14-35,1 8-35,-1-8-223,0 0-472,0 0 209</inkml:trace>
  <inkml:trace contextRef="#ctx0" brushRef="#br0" timeOffset="1566">1650 0 46,'-7'4'156,"-3"-3"-12,2 2-1,0-1-8,1 2-11,-1 0-8,0 0-5,3 0-13,0-1-6,1 1-10,-1-2-9,5-2-3,-6 7-5,6-3 0,0-4 0,-1 7-4,1-7-7,1 8-3,-1-8-3,4 9-9,-1-5 2,1 0-6,-1-1-1,0 2-9,1-1 1,0 0 5,2 0-12,2 1 0,-4-2 1,1 0-7,1 1 0,-3 0-8,2-1-24,-3 1-10,-2-4-15,3 7-33,-3-7-34,-6 13-38,-3-7-133,-1 2-305,-4 0 135</inkml:trace>
  <inkml:trace contextRef="#ctx0" brushRef="#br0" timeOffset="1883">1256 385 29,'-2'9'146,"2"-9"-9,0 10-2,0-2 1,-1 1 1,0 0-7,-1 1-16,-2 4-3,0-1-3,-2-1-4,0 1-11,0 1 12,-2-1-27,-3 5 0,-1-2-10,0 2-6,0-6-8,-2 3-4,-3 2-7,1-1-5,-1-1-2,0-1-6,0 1-3,0-2-23,-3-1-29,6-2-29,-5 2-44,3-4-43,-5 2-149,1-3-313,4-1 139</inkml:trace>
  <inkml:trace contextRef="#ctx0" brushRef="#br0" timeOffset="2166">701 571 119,'-1'-11'183,"-1"-1"-10,1-1-8,-1-4 1,0-3-10,1-1-8,1-1-5,0-2-13,0 1-7,-1 0-11,2-1-7,0 1-5,1-2-9,2 5-3,1-3 0,1 1-9,1 3-2,-3 5-6,3-2-7,3 4-4,-3 0-10,3 1-1,-1 0-5,-2 3-9,2 3 1,-1-2-6,0 4-1,0 0-4,1 1-3,1 3-4,-1 0 0,0 3-3,0 3 1,-1 0-6,-1 1 4,1 3-2,-3 2 1,2 0-4,1 5 6,-5-1-3,0 2-4,-3 1 1,0 1-1,-5 0 0,0-1 1,-3 0-3,-5-1 3,0 2-3,-1-1 2,-4-1 1,2 0-6,-2-2 4,-2 0-3,0-3 1,0-1-17,2-3 6,0-4 4,3-1-11,-1 1 5,0-4 3,-2-1 0,4-2-1,-3-3 0,4-1 5,-2-1 8,3-2 2,0 0 10,2-1 2,0-1 1,0 0 7,2 0 2,3 1 3,-3-1 5,3 1-8,2 0 2,-3 1-4,4 1-4,-2-2 2,2 1 8,-1 3 4,2 0 2,1 5 2,-3-9-5,3 9-5,-3-5 8,3 5-13,0 0-5,-1-8-2,1 8-4,0 0-6,0 0 2,0 0-1,0 0-1,0 0-2,0 26 0,3-16-1,-1 2-2,1 2-1,0 1-1,3 4 3,-2 1-3,1 1-2,-2-1 3,2 0-4,-4 0 5,1 2 7,0-3-10,-2-3 0,0 4-1,-2-3-1,1 1 3,-1-2-1,-1 3 0,-1-5 0,-1 0-8,1-1 9,-3 0 10,0 0 0,0 0-10,-4 1 3,0-2-2,-1-3 1,-2 2 1,-5-1 0,5-4 3,-7-1 1,-1 0 6,-4-5-3,5 0 7,-3-2-1,0-2 14,-2-4-13,0-2 3,2-1 2,-1-1-4,2-5 2,4-1-7,-1-3 2,3 1-3,0-2-2,5-1-6,1-1 6,3-4-9,2 2 2,3-11-14,2 8-21,-1-8-22,6 8-25,-1 2-27,4-1-45,0 1-39,-1 5-56,7-3-50,-3 1-224,2 3-557,2-2 248</inkml:trace>
  <inkml:trace contextRef="#ctx0" brushRef="#br0" timeOffset="2967">446 2 104,'0'0'222,"0"0"-17,0 0-15,0 0-10,0 0-16,0 0-15,0 0-12,0 0-17,0 0-12,0 0-10,0 0-8,-3 4-9,3-4-8,0 0-7,0 0-41,2 8-58,-2-8-64,0 0-77,2 10-111,-2-10-309,0 0 137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7:45:28.29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1983 5 36,'0'0'261,"0"0"-8,0 0-7,-4-5-9,4 5-6,0 0-26,0 0-19,0 0-17,0 0-19,0 0-16,0 0-13,0 0-11,0 0-14,0 0-9,0 0-2,0 0-21,0 0-32,0 0-38,0 0-39,0 0-40,0 0-61,0 0-46,0 0-180,0 0-402,0 0 177</inkml:trace>
  <inkml:trace contextRef="#ctx0" brushRef="#br0" timeOffset="5238">0 93 113,'0'0'198,"0"0"-17,0 6-17,0-6-20,0 0-13,0 0-9,0 0-21,2 8-29,-2-8-55,0 0-72,2 5-143,-2-5-215,0 0 95</inkml:trace>
  <inkml:trace contextRef="#ctx0" brushRef="#br0" timeOffset="19901">7052 900 47,'2'-4'277,"-2"4"-11,0 0-12,0 0-16,0 0-9,0 0-19,0 0-8,1-7-13,-1 7-8,0 0-6,0 0-18,0 0-10,0 0-16,0 0-9,0 0-11,0 0-12,0 0-1,0 0-20,0 0-12,0 0-2,0 0-7,0 0-4,0 0-8,0 0-10,0 0-19,0 0-28,0 0-27,0 0-34,0 0-42,0 0-51,0 0-46,0 0-60,0 0-171,0 0-481,0 0 213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2:29.311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7 0 30,'0'0'105,"0"0"-4,0 0-8,0 0-6,0 0-6,0 0-10,0 0 0,0 0-7,0 0-4,0 0-6,0 0-5,0 0 6,0 0-13,0 0 3,0 0-2,0 0 4,0 0-5,0 0 0,0 0-5,0 0-1,0 0 1,0 0-3,0 0-1,0 0-4,0 0 0,0 0-5,0 0 2,0 0 2,0 0-5,0 0 6,0 0 1,0 0-1,0 0 6,0 0 3,0 0 3,0 0-2,0 0 5,0 0 0,0 0 4,0 0 3,0 0-3,0 0 0,0 0 0,0 0 1,0 0-6,0 0 0,0 0-3,0 0-3,0 0-5,0 0-2,0 0 0,0 0-3,0 0-3,0 0-1,0 0-5,0 0-1,0 0 0,0 0-1,0 0-2,0 0-2,0 0 3,0 0-9,0 0 4,0 0-2,0 0 1,0 0-4,0 0 4,0 0-6,-9 18 3,9-18 3,0 0-4,0 0-1,0 0 2,0 0-3,0 0 0,0 0-1,0 0-1,0 0 4,0 0-2,0 0 0,0 0 0,0 0 0,0 0 2,0 0-5,0 0 0,0 0 3,0 0-2,0 0-2,0 0 4,0 0 1,0 0-3,0 0-1,0 0 0,0 0 1,0 0 1,0 0 1,0 0-1,0 0 2,0 0 2,0 0 4,0 0 1,0 0 0,0 0 2,0 0-4,0 0 5,0 0-1,0 0 1,0 0 0,0 0 0,0 0-5,0 0 1,0 0-3,0 0 1,0 0-2,0 0 0,0 0 1,0 0-2,0 0-3,0 0 1,0 0 1,0 0 0,0 0 0,0 0 0,0 0-3,0 0 1,0 0-1,0 0 1,0 0 1,0 0 0,0 0 0,0 0-1,0 0 1,0 0-1,0 0-1,0 0-1,0 0 0,0 0 0,0 0-1,0 0-1,0 0 4,0 0 1,0 0-3,0 0 0,0 0-2,0 0-4,0 0-2,0 0-1,0 0 7,0 0-2,0 0-1,0 0 2,0 0 2,0 0-3,0 0 4,0 0-3,0 0 1,0 0 4,0 0-2,0 0 0,0 0-3,0 0 0,0 0 0,0 0 4,0 0-2,0 0 1,0 0-3,0 0 3,0 0 0,0 0-1,0 0 5,0 0-4,0 0-1,0 0 0,0 0-4,0 0 3,0 0-6,0 0-20,0 0-31,0 0-42,0 0-39,0 0-41,0 0-213,0 0-426,19-16 188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1:52.95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5470 986 157,'0'0'148,"0"0"-3,0 0-5,0 0-7,0 0 1,0 0-3,0 0-7,0 0 3,0 0 1,0 0 0,0 0 0,0 0 6,0 0 9,0 0 1,0 0-5,0 0-1,0 0 10,0 0-7,0 0-2,-18-22 2,18 22-7,-6-10-7,6 10-9,-6-10 11,6 10-10,-4-8 14,4 8-9,-3-10-1,3 10-2,-4-6-2,4 6-5,0 0 7,-4-9-16,4 9-1,0 0-3,-7-7-2,7 7-15,0 0-5,0 0-5,0 0-3,0 0-2,0 0-5,0 0-1,0 0-4,0 0-7,0 0-7,0 0 4,0 0-8,0 0-6,0 0 3,0 0 15,0 0 11,0 0-6,5 31-2,0-20 5,0 1-17,0 3-1,0 0-2,-2-2 8,0 0-7,3 3 1,-2 2 2,2-4-2,-2 0-5,3 2 1,-1 2 1,0-3-8,1 4 0,-1-5-2,2 3-3,-4-4 1,2 1-6,-2-1 0,1 0-2,-2-2 1,-1 0-5,1 0 0,-1-4 4,-1 4 1,-1-3-2,2-1-1,-2-7 1,-3 16 8,-3-6 3,-3-3 1,2 2 0,-4-2 2,-3 1-2,-4 0 0,-3-3-6,-3-3 1,1 1 2,0 1-2,-10-4 0,-3 5-4,3-7 1,-5 4 1,2-1-3,1-2-4,-2 1 27,3-2 4,2-1 0,8 2-5,0-2-4,2 2-2,-1-3-7,6 2 12,3 0-5,-3-1 6,2 0 15,4-2-11,-3-1-1,4-1 3,1-2-3,0-1-7,-1-7-2,0 1-2,0-2-6,0-3 1,-1-6 2,0-4-6,-1-3-5,3 4-6,-2-7 3,-5-1 2,3-3-1,1 3-4,-6-2-2,0-1-6,-5-7-7,6 12 0,4-3 0,-6 0 0,2 0 0,1-2 0,-1 1 0,-6-11 0,8 14 0,-3 1 0,4-3 0,3 1 0,-5 1 0,6 0 0,-3 3 0,-1 1 0,2 6 0,5 7 0,-2 2 0,5 6 0,-2 2 0,2-1 0,0 5 0,0-1 0,4 7 0,-3-13 0,3 13-3,0 0-6,0 0-1,-3-8-2,3 8 11,0 0-1,0 0-6,8 29-2,-5-16 9,3 5-5,3 3-5,-2 2 13,-2-1 1,3 5-4,5 2-1,-1 2 4,0-4 2,-2 6-10,6-4 5,-2 2-4,-1-1 5,4 0 7,0 0-11,-5 3-1,3-2 2,-2 0 3,3 0 4,-2 0-2,2-2-5,-2 1 1,2 0 9,0 0 2,-5 4-6,5-5-5,-3 2 6,1-2-1,-2 1 3,-1-1 1,-5-5-9,4 6 2,-5-7 3,0-1 3,1 1 2,-4 0-13,0-1 1,-4 0 10,1 0 4,0-2-10,-4 1-3,1-2 3,-2 0 4,-1-1 0,-6 0 1,-1-2-2,1 1 6,-6-2-9,1 0-1,-12 2 2,3 0-1,-6-3 0,-2-2 0,-2 1 0,-4-3 0,-7 0 0,3-1 0,-17 2 0,1-3 0,-1 1 0,2-4 0,-2 1 0,15-1 0,-14-2 0,16-1 0,2-2 0,2 0 0,1 2 0,0-6 0,2 1 0,6-4 0,-3-2 0,1 2-39,10-2-35,-5-5-27,10 0-39,-2-1-35,4-1-54,-2-12-61,3 8-56,-1-8-58,3-1-72,8-5-75,-2 0-344,6-6-969,2-2 429</inkml:trace>
  <inkml:trace contextRef="#ctx0" brushRef="#br0" timeOffset="1088">3811 442 70,'0'0'263,"7"-6"6,-7 6-10,0 0-4,0 0-6,0 0-12,0 0-7,0 0-11,0 0 7,0 0-18,10 15-1,-9-4-1,5 2-5,-2 5-8,1 5-5,5 3-18,0 4-6,0 2 7,1 3-21,8-3-1,-8 6-6,5-1-9,5 17-10,-1-2-9,-4-12-13,6 11-7,-10-13-9,6-1-11,0 1-17,-5 2-36,4-4-56,3-2-70,-4-4-74,-5 0-79,8-5-110,-12-3-350,3-5-776,0-4 344</inkml:trace>
  <inkml:trace contextRef="#ctx0" brushRef="#br0" timeOffset="1473">5259 227 163,'0'0'287,"0"0"-11,0 0-9,0 0-10,0 0-15,0 0-12,0 0-1,0 0 16,18 1-8,-8-1-4,3-4-8,10-1-10,11-5-17,4-3-14,2-2-23,3 0-17,0-4-14,1 5-5,15-6-17,-18 3-10,-1 4-13,-3 0-7,3-1-30,-4 1-36,-4 2-35,-9 1-39,-3 2-46,-10 3-56,-6 2-75,0-1-88,-4 4-266,0 0-641,-40-2 283</inkml:trace>
  <inkml:trace contextRef="#ctx0" brushRef="#br0" timeOffset="1828">2736 865 115,'-6'-6'272,"6"6"-9,-11-6-2,4 5-12,7 1-14,-19-6-14,8 8-12,-1 2-16,-4 0-14,4 3-14,0 1-8,-2 5-13,1 2-4,0 4-16,6-2-10,-2 1-7,5 2-15,0-3-5,1-2-7,3 3-4,3 2 5,2-7-7,4-2-6,1 1-1,9 1 6,-5-8-2,7 2 4,5-6-9,7 1 4,-1-4-9,0-3-7,4 0-3,0-4 0,-4-3-9,-2 0 4,2-3-8,-6 0-3,-4-1-5,2-5 1,-4 6 1,-6 2 8,-1-7 9,-4 4-6,-3 1 1,-5 0 5,0 1 0,-6 0-2,-2 2-3,-9-5 2,1 6-6,-6 0-5,0 5-4,-11-3 2,5 8-16,-6-1 12,-3 2-3,0 8 0,2-4-5,-3 4 1,1 3-2,-1 2-1,1 1-7,0 0 0,3 0 0,2 5 0,-1-5 0,2 0-1,6-4 0,3 1 3,-2 2-1,1-3 1,-1-3-11,5 0 7,1-1 4,-2-2 0,3-2 14,-1-3 5,4-1-2,-5-1 1,-2-8-4,-2 2-1,1-3-4,1-3 3,0 0-1,2 1-2,3-2-1,-2-1-1,1 1 6,0 1 3,3-2 0,2 6-1,2 0 5,-1-3 1,2 7 1,3-7 0,-2 7-2,1-1 4,1 3-5,5 5-3,-6-9-7,6 9 1,-6-7-1,6 7-4,0 0-6,-4-5-1,4 5-4,0 0 2,0 0-2,0 0 0,0 0 0,16 30-2,-11-19 0,0 5-4,0 1 2,-2 5-3,-1 1 4,-1-1 2,1 9-2,-2-10 0,2 9-1,-6-10-1,3 0 0,-4 1 0,0-6-5,-3-2 2,1 4 5,-3-4-4,0-1 3,2-2 0,-4-4 1,-3 1-3,3-5 1,-4 1 0,-5-2 4,5-2-4,-4-6 1,0-2 0,3-1-7,-5-4-1,4-3 2,-1 1 7,1 0-2,2-1-1,0-1 1,3 3-5,0-1 5,5 5-3,-2 2 1,4 0 0,2 4 0,-3-1-7,7 6 5,-8-10-1,8 10-1,-5-7 0,5 7-2,0 0-1,-6-3 3,6 3 1,0 0-4,0 0 4,0 0-3,1 30 3,-1-17-6,-1 0 5,1 2 0,0-2 1,-3 1-3,0 2-3,0 1 2,-2 2-2,0-7 1,-2 3-4,-1 0 3,1-2-1,-1-3-1,1 1 4,1-1-1,-1-3 1,-1-3 4,-1-1 0,-1-1-2,10-2 0,-18-7 3,8 2-2,-6-2 0,1-6 0,-3 1 0,1-2 3,2-1-5,-6-10 3,-2 5 0,6 1 2,-2-10-1,6 13 0,-4-11-3,6 10 2,-1 1-9,2 4 11,0-2-1,3 3-2,0 3-1,0 1 4,3 1-3,-2 0 5,6 6 2,-9-9-3,9 9-1,-4-8 0,4 8-1,0 0-5,-7-7 3,7 7-1,0 0-3,0 0 4,0 0 0,0 0 0,0 0-4,0 0 8,7 34-1,-3-21-2,2 0 2,3 7 1,-5-3-2,3-1 1,0 5 1,-3-2 0,5-1 0,2 3-1,-1-1 3,2 7-5,1-5 3,-5 0-1,7 6 2,-5 1-3,4-1 0,-4-7 4,0 7 0,2 4-3,0-5 0,0 3 3,1-3 0,-8 4-3,3-9 2,0 7 1,-1 0-3,-1-4 6,-3-4-5,1 2 1,-4-1-1,0 0 2,2-1-1,-4-7 0,-1 8 0,-5-3 0,-1 4 0,-4 3 0,3-6 2,-4-3-2,-3 0-5,-6 7 5,-7-3 3,4 0-1,-3-1 1,-5-3-2,0-4 1,-1 1 1,-6-4 1,-5-2-1,-17-2 3,-3-2 1,-7-1-2,5-12 0,-4-1 2,2-9-1,4-5-1,-1-8 0,0-2-2,2-9-1,-15-24-9,7-4-21,29 13-21,-18-31-16,8-6-35,8-9-21,20-7-61,9 0-48,3 2-54,7 5-60,13 0-84,1 5-335,1 29-823,9-29 365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22T11:02:32.719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7298 107 101,'0'0'141,"0"0"-11,0 0-9,0 0-4,0 0-4,0 0-6,0 0-5,0 0-10,0 0 5,0 0 0,-23-8-1,23 8-2,0 0-1,-15 0-2,15 0-7,-11-2 0,11 2-6,0 0-7,-16 0-4,16 0-4,-14-2-2,14 2 0,-19-4-4,12 2-3,-3-1 5,10 3 9,-14-6-2,5 2-9,9 4-5,-14-6-2,8 2-5,0 0-6,6 4 0,-17-7-5,7 6-1,0-3-4,-3 0 0,0 2-6,-1 0-2,0-2-3,0-1-4,-2 3 2,-1-2-1,1 4-3,-3-2-2,1 2 0,-4-2-1,1 0-1,-1 2-1,-1-1-1,3 2-2,-4-2 2,0 2-1,1 1 0,0 0-2,0-2 2,2 0 1,2 2-1,0-2 0,1 0 0,2 0-1,-4 2 0,-1-1 1,0 0 0,4 1-2,2 1 2,-1 1 0,2-2 0,-4 2-3,5-2 0,-1 0-2,1-1 3,0 2 0,1-2-1,-3 2 0,2 0-2,2-2 2,-1 3 2,0-4-2,-1 2 0,3-1 3,10-1 0,-18 1-2,10 1-2,8-2 3,-14-2-2,14 2 1,-18-4 2,13 3 3,-4-3-1,9 4-2,-14-6 1,7 2 0,0 0-2,-2-2-3,3 1 4,-2 2-2,-1-1-1,9 4-1,-14-8 2,5 7-5,-1-2 0,2 2-2,-4-1 4,12 2 0,-14-1 0,-1 1 0,15 0 2,-22 0-2,12 0 0,0 3 0,-3-2-1,13-1 1,-20 3 1,11-3-2,9 0 2,-16 3-1,6-3 1,10 0-1,-15 0 0,15 0 2,-13 0 2,4 2-4,9-2 1,-16-4-3,6 2 3,10 2 1,-17-3 0,9 3-2,8 0 1,-19-3-1,12 2 0,7 1-1,-19-2 2,6 2 0,0-1-1,1 0 4,-3 1 0,4-2 2,-5 2-4,3-2 2,0 2 8,2 0 6,11 0-1,-24-2 4,11 2 2,1-2-2,-2 2 1,0 0-4,5-1 0,-2 4 0,-1-1-2,12-2-6,-17 0 10,8 0-7,9 0 0,-14 2 1,14-2-7,-11 2 3,11-2-3,0 0-2,0 0-1,-10 1 3,10-1-2,0 0 1,0 0 2,0 0 1,0 0 2,0 0 3,0 0 3,0 0 6,37 1-6,-17-2 6,4 0-2,2 2-2,-2-1-3,9-1 0,-1 2-2,-5 0-2,-3 5-1,9-1-1,-10-1 2,3 4 3,-2-3 6,2-1-8,5 5 3,-6-3 2,-1-2-2,3 0 0,-3 0-1,2 1 3,9-5 4,-13 4 3,13-4 0,-11 1-2,2-1-7,10-1-2,-12-3 3,9 4-16,-7 0 15,-5 0-3,2 0 0,-2 0-2,4 0-7,-1 0 7,0 0-4,-1 4-1,2-2 8,9 0-13,-1 1 7,0-2-6,3 0 1,1 3 0,1-4-2,2 0 8,-2-2-2,2-1-1,-2 2-7,1-4 6,0 3-4,-1 0 1,-2-2 6,3 2-6,-6-2 0,-6 1 3,-3 2-3,-1 0-2,1-1-1,-8 2-2,0 0-25,-5 0-20,-1-1-25,0 0-24,-10 1-20,13 1-21,-13-1-34,9 4-39,-9-4-42,4 4-272,-4-4-567,0 0 251</inkml:trace>
  <inkml:trace contextRef="#ctx0" brushRef="#br0" timeOffset="1404">3663 117 31,'0'0'141,"0"0"6,4-6-4,-4 6-3,0 0-13,0 0-12,0 0-9,0 0-1,0 0-6,-21-4-3,21 4-8,-23 3-3,4-2-9,-2 2-4,-2 1-4,-4-1 2,-8 3-6,-2 1 2,3-2-5,-6 2 0,0 2-3,0-3 0,-2-1-4,-1 1-5,5-1 1,-4-2-5,1-1 0,2 1-3,-1-3-2,-2 0-4,7 0-4,-5 0 1,2-3-2,4 2-3,11-3 0,-4 0 1,3 0 1,-1-4-5,2 3 1,-1-3-4,4 2-1,-3-1 1,2 0 0,-2 0-3,4 0-4,-2 0-1,2 1 0,-1-2 0,0 2-2,0 2-1,-1 0-1,5 1-1,-6-1 3,1 2-8,2 1 3,1-2 1,-5 2-5,3-1 3,-3 0-3,1 0 1,0 2 0,-1-1 0,-3 1-1,4 1-3,-2-1 2,1 3-1,-1 0 6,4 0-4,-4 1-2,-4-2-1,4 0 2,-2 0 0,5 2-2,-5 0 4,2-1 1,-1 1-5,4 2 8,-8-4-6,6 4-1,-1-2 1,-3-1-1,3 3 0,-5-3-16,7-1 1,-3 1 0,0-2 5,0 2-1,0-3 1,1-1 3,4 1 0,-7-3 3,2 2-5,4-2 2,-2 2-3,-1-2 11,-1 1-5,3 1 7,-3-1-2,4-1 2,-5 2 0,5 0 1,-1-2-1,1 3 1,-5 1-3,4-2 2,-2 1-3,3 0 3,-8 0-3,8 0 0,-5 0 1,-1 0-1,4 0 1,-7 0-3,7 1 0,-7-2 4,-2 0-1,1 3 0,-2-2-3,7 2 6,-8 0 1,4 0-1,-5 1-3,4 1-1,-1-1 1,-5 0 1,3-1 1,2 3-1,-1 0 0,-1 0-1,0-1 1,2 0 0,8 1 1,-2-1-1,2 0-5,0 1 5,-2-1-1,4-1 4,-2 0-5,1-1-1,2 1 2,-1-1-2,6-1 1,-5 1 2,8-1-3,-3 1 2,3-2 1,2-2-5,-5 1-13,3 1-21,1-2-23,3 2-23,-4 0-25,13 0-30,-19 0-30,19 0-32,-14 2-170,10 1-399,4-3 176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D9E62EA-00CE-4AAB-B248-D56EC51DD449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8AD00E3-3F1B-4DAC-B1EB-048C32BAC1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6.xml"/><Relationship Id="rId18" Type="http://schemas.openxmlformats.org/officeDocument/2006/relationships/image" Target="../media/image2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21.emf"/><Relationship Id="rId17" Type="http://schemas.openxmlformats.org/officeDocument/2006/relationships/customXml" Target="../ink/ink8.xml"/><Relationship Id="rId2" Type="http://schemas.openxmlformats.org/officeDocument/2006/relationships/image" Target="../media/image16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customXml" Target="../ink/ink5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20.emf"/><Relationship Id="rId19" Type="http://schemas.openxmlformats.org/officeDocument/2006/relationships/customXml" Target="../ink/ink9.xml"/><Relationship Id="rId4" Type="http://schemas.openxmlformats.org/officeDocument/2006/relationships/image" Target="../media/image17.emf"/><Relationship Id="rId9" Type="http://schemas.openxmlformats.org/officeDocument/2006/relationships/customXml" Target="../ink/ink4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15.xml"/><Relationship Id="rId1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23.xml"/><Relationship Id="rId18" Type="http://schemas.openxmlformats.org/officeDocument/2006/relationships/image" Target="../media/image42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12" Type="http://schemas.openxmlformats.org/officeDocument/2006/relationships/image" Target="../media/image39.emf"/><Relationship Id="rId17" Type="http://schemas.openxmlformats.org/officeDocument/2006/relationships/customXml" Target="../ink/ink25.xml"/><Relationship Id="rId2" Type="http://schemas.openxmlformats.org/officeDocument/2006/relationships/image" Target="../media/image19.png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customXml" Target="../ink/ink21.xml"/><Relationship Id="rId1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.xml"/><Relationship Id="rId18" Type="http://schemas.openxmlformats.org/officeDocument/2006/relationships/image" Target="../media/image51.emf"/><Relationship Id="rId26" Type="http://schemas.openxmlformats.org/officeDocument/2006/relationships/image" Target="../media/image55.emf"/><Relationship Id="rId3" Type="http://schemas.openxmlformats.org/officeDocument/2006/relationships/customXml" Target="../ink/ink26.xml"/><Relationship Id="rId21" Type="http://schemas.openxmlformats.org/officeDocument/2006/relationships/customXml" Target="../ink/ink35.xml"/><Relationship Id="rId34" Type="http://schemas.openxmlformats.org/officeDocument/2006/relationships/image" Target="../media/image59.emf"/><Relationship Id="rId7" Type="http://schemas.openxmlformats.org/officeDocument/2006/relationships/customXml" Target="../ink/ink28.xml"/><Relationship Id="rId12" Type="http://schemas.openxmlformats.org/officeDocument/2006/relationships/image" Target="../media/image48.emf"/><Relationship Id="rId17" Type="http://schemas.openxmlformats.org/officeDocument/2006/relationships/customXml" Target="../ink/ink33.xml"/><Relationship Id="rId25" Type="http://schemas.openxmlformats.org/officeDocument/2006/relationships/customXml" Target="../ink/ink37.xml"/><Relationship Id="rId33" Type="http://schemas.openxmlformats.org/officeDocument/2006/relationships/customXml" Target="../ink/ink41.xml"/><Relationship Id="rId2" Type="http://schemas.openxmlformats.org/officeDocument/2006/relationships/image" Target="../media/image20.png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29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customXml" Target="../ink/ink30.xml"/><Relationship Id="rId24" Type="http://schemas.openxmlformats.org/officeDocument/2006/relationships/image" Target="../media/image54.emf"/><Relationship Id="rId32" Type="http://schemas.openxmlformats.org/officeDocument/2006/relationships/image" Target="../media/image58.emf"/><Relationship Id="rId5" Type="http://schemas.openxmlformats.org/officeDocument/2006/relationships/customXml" Target="../ink/ink27.xml"/><Relationship Id="rId15" Type="http://schemas.openxmlformats.org/officeDocument/2006/relationships/customXml" Target="../ink/ink32.xml"/><Relationship Id="rId23" Type="http://schemas.openxmlformats.org/officeDocument/2006/relationships/customXml" Target="../ink/ink36.xml"/><Relationship Id="rId28" Type="http://schemas.openxmlformats.org/officeDocument/2006/relationships/image" Target="../media/image56.emf"/><Relationship Id="rId10" Type="http://schemas.openxmlformats.org/officeDocument/2006/relationships/image" Target="../media/image47.emf"/><Relationship Id="rId19" Type="http://schemas.openxmlformats.org/officeDocument/2006/relationships/customXml" Target="../ink/ink34.xml"/><Relationship Id="rId31" Type="http://schemas.openxmlformats.org/officeDocument/2006/relationships/customXml" Target="../ink/ink40.xml"/><Relationship Id="rId4" Type="http://schemas.openxmlformats.org/officeDocument/2006/relationships/image" Target="../media/image44.emf"/><Relationship Id="rId9" Type="http://schemas.openxmlformats.org/officeDocument/2006/relationships/customXml" Target="../ink/ink29.xml"/><Relationship Id="rId14" Type="http://schemas.openxmlformats.org/officeDocument/2006/relationships/image" Target="../media/image49.emf"/><Relationship Id="rId22" Type="http://schemas.openxmlformats.org/officeDocument/2006/relationships/image" Target="../media/image53.emf"/><Relationship Id="rId27" Type="http://schemas.openxmlformats.org/officeDocument/2006/relationships/customXml" Target="../ink/ink38.xml"/><Relationship Id="rId30" Type="http://schemas.openxmlformats.org/officeDocument/2006/relationships/image" Target="../media/image57.emf"/><Relationship Id="rId8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7.xml"/><Relationship Id="rId18" Type="http://schemas.openxmlformats.org/officeDocument/2006/relationships/image" Target="../media/image68.emf"/><Relationship Id="rId26" Type="http://schemas.openxmlformats.org/officeDocument/2006/relationships/image" Target="../media/image72.emf"/><Relationship Id="rId39" Type="http://schemas.openxmlformats.org/officeDocument/2006/relationships/customXml" Target="../ink/ink60.xml"/><Relationship Id="rId21" Type="http://schemas.openxmlformats.org/officeDocument/2006/relationships/customXml" Target="../ink/ink51.xml"/><Relationship Id="rId34" Type="http://schemas.openxmlformats.org/officeDocument/2006/relationships/image" Target="../media/image76.emf"/><Relationship Id="rId42" Type="http://schemas.openxmlformats.org/officeDocument/2006/relationships/image" Target="../media/image80.emf"/><Relationship Id="rId47" Type="http://schemas.openxmlformats.org/officeDocument/2006/relationships/customXml" Target="../ink/ink64.xml"/><Relationship Id="rId7" Type="http://schemas.openxmlformats.org/officeDocument/2006/relationships/customXml" Target="../ink/ink44.xml"/><Relationship Id="rId2" Type="http://schemas.openxmlformats.org/officeDocument/2006/relationships/image" Target="../media/image21.png"/><Relationship Id="rId16" Type="http://schemas.openxmlformats.org/officeDocument/2006/relationships/image" Target="../media/image67.emf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1" Type="http://schemas.openxmlformats.org/officeDocument/2006/relationships/customXml" Target="../ink/ink46.xml"/><Relationship Id="rId24" Type="http://schemas.openxmlformats.org/officeDocument/2006/relationships/image" Target="../media/image71.emf"/><Relationship Id="rId32" Type="http://schemas.openxmlformats.org/officeDocument/2006/relationships/image" Target="../media/image75.emf"/><Relationship Id="rId37" Type="http://schemas.openxmlformats.org/officeDocument/2006/relationships/customXml" Target="../ink/ink59.xml"/><Relationship Id="rId40" Type="http://schemas.openxmlformats.org/officeDocument/2006/relationships/image" Target="../media/image79.emf"/><Relationship Id="rId45" Type="http://schemas.openxmlformats.org/officeDocument/2006/relationships/customXml" Target="../ink/ink63.xml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73.emf"/><Relationship Id="rId36" Type="http://schemas.openxmlformats.org/officeDocument/2006/relationships/image" Target="../media/image77.emf"/><Relationship Id="rId10" Type="http://schemas.openxmlformats.org/officeDocument/2006/relationships/image" Target="../media/image64.emf"/><Relationship Id="rId19" Type="http://schemas.openxmlformats.org/officeDocument/2006/relationships/customXml" Target="../ink/ink50.xml"/><Relationship Id="rId31" Type="http://schemas.openxmlformats.org/officeDocument/2006/relationships/customXml" Target="../ink/ink56.xml"/><Relationship Id="rId44" Type="http://schemas.openxmlformats.org/officeDocument/2006/relationships/image" Target="../media/image81.emf"/><Relationship Id="rId4" Type="http://schemas.openxmlformats.org/officeDocument/2006/relationships/image" Target="../media/image61.emf"/><Relationship Id="rId9" Type="http://schemas.openxmlformats.org/officeDocument/2006/relationships/customXml" Target="../ink/ink45.xml"/><Relationship Id="rId14" Type="http://schemas.openxmlformats.org/officeDocument/2006/relationships/image" Target="../media/image66.emf"/><Relationship Id="rId22" Type="http://schemas.openxmlformats.org/officeDocument/2006/relationships/image" Target="../media/image70.emf"/><Relationship Id="rId27" Type="http://schemas.openxmlformats.org/officeDocument/2006/relationships/customXml" Target="../ink/ink54.xml"/><Relationship Id="rId30" Type="http://schemas.openxmlformats.org/officeDocument/2006/relationships/image" Target="../media/image74.emf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83.emf"/><Relationship Id="rId8" Type="http://schemas.openxmlformats.org/officeDocument/2006/relationships/image" Target="../media/image63.emf"/><Relationship Id="rId3" Type="http://schemas.openxmlformats.org/officeDocument/2006/relationships/customXml" Target="../ink/ink42.xml"/><Relationship Id="rId12" Type="http://schemas.openxmlformats.org/officeDocument/2006/relationships/image" Target="../media/image65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78.emf"/><Relationship Id="rId46" Type="http://schemas.openxmlformats.org/officeDocument/2006/relationships/image" Target="../media/image82.emf"/><Relationship Id="rId20" Type="http://schemas.openxmlformats.org/officeDocument/2006/relationships/image" Target="../media/image69.emf"/><Relationship Id="rId41" Type="http://schemas.openxmlformats.org/officeDocument/2006/relationships/customXml" Target="../ink/ink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قوة التلامس والتاثير عن بعد (ورقة دراسة)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21629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534400" cy="43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4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742" y="228600"/>
            <a:ext cx="8335658" cy="56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860410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7775" y="5770563"/>
              <a:ext cx="19050" cy="41275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078" y="5751541"/>
                <a:ext cx="56092" cy="78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393700" y="4916488"/>
              <a:ext cx="33337" cy="57150"/>
            </p14:xfrm>
          </p:contentPart>
        </mc:Choice>
        <mc:Fallback xmlns="">
          <p:pic>
            <p:nvPicPr>
              <p:cNvPr id="106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12905" y="4897438"/>
                <a:ext cx="71385" cy="94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654050" y="5026025"/>
              <a:ext cx="109537" cy="71438"/>
            </p14:xfrm>
          </p:contentPart>
        </mc:Choice>
        <mc:Fallback xmlns="">
          <p:pic>
            <p:nvPicPr>
              <p:cNvPr id="106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672960" y="5007094"/>
                <a:ext cx="147001" cy="108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8" y="5156200"/>
              <a:ext cx="2378075" cy="592138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147" y="5137087"/>
                <a:ext cx="2415897" cy="630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4725" y="4254500"/>
              <a:ext cx="3006725" cy="746125"/>
            </p14:xfrm>
          </p:contentPart>
        </mc:Choice>
        <mc:Fallback xmlns="">
          <p:pic>
            <p:nvPicPr>
              <p:cNvPr id="10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652" y="4235396"/>
                <a:ext cx="3044511" cy="783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1513" y="2378075"/>
              <a:ext cx="3073400" cy="550863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22426" y="2359018"/>
                <a:ext cx="3111214" cy="588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6813" y="2662238"/>
              <a:ext cx="7937" cy="6350"/>
            </p14:xfrm>
          </p:contentPart>
        </mc:Choice>
        <mc:Fallback xmlns="">
          <p:pic>
            <p:nvPicPr>
              <p:cNvPr id="10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3443" y="2643541"/>
                <a:ext cx="54236" cy="4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9863" y="1300163"/>
              <a:ext cx="2128837" cy="696912"/>
            </p14:xfrm>
          </p:contentPart>
        </mc:Choice>
        <mc:Fallback xmlns="">
          <p:pic>
            <p:nvPicPr>
              <p:cNvPr id="10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90765" y="1281065"/>
                <a:ext cx="2166672" cy="73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4775" y="1025525"/>
              <a:ext cx="2644775" cy="6985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55704" y="1006442"/>
                <a:ext cx="2682558" cy="107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27138" y="1546225"/>
              <a:ext cx="4763" cy="20638"/>
            </p14:xfrm>
          </p:contentPart>
        </mc:Choice>
        <mc:Fallback xmlns="">
          <p:pic>
            <p:nvPicPr>
              <p:cNvPr id="106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246556" y="1527366"/>
                <a:ext cx="43233" cy="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980E9BD-CAFF-4054-91AA-1DB7C697FDEC}"/>
                  </a:ext>
                </a:extLst>
              </p14:cNvPr>
              <p14:cNvContentPartPr/>
              <p14:nvPr/>
            </p14:nvContentPartPr>
            <p14:xfrm>
              <a:off x="2247646" y="3185668"/>
              <a:ext cx="2388960" cy="767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980E9BD-CAFF-4054-91AA-1DB7C697FDE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29646" y="3167668"/>
                <a:ext cx="2424600" cy="80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4554"/>
            <a:ext cx="8382000" cy="6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2957513"/>
              <a:ext cx="376237" cy="484187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111" y="2938434"/>
                <a:ext cx="413933" cy="521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2850" y="4068763"/>
              <a:ext cx="660400" cy="32067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3765" y="4049580"/>
                <a:ext cx="698209" cy="358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7650" y="4044950"/>
              <a:ext cx="3300413" cy="1222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8566" y="4025318"/>
                <a:ext cx="3338220" cy="161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4110038"/>
              <a:ext cx="3230563" cy="271462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0675" y="4090982"/>
                <a:ext cx="3268354" cy="309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3805238"/>
              <a:ext cx="173038" cy="558800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19458" y="3786229"/>
                <a:ext cx="211208" cy="596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925" y="2646363"/>
              <a:ext cx="750888" cy="833437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9874" y="2627299"/>
                <a:ext cx="788630" cy="8712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66988" y="757238"/>
              <a:ext cx="1463675" cy="154305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7838" y="738135"/>
                <a:ext cx="1501613" cy="1580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5375" y="3424238"/>
              <a:ext cx="463550" cy="396875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6271" y="3405133"/>
                <a:ext cx="501398" cy="434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684213"/>
              <a:ext cx="6503987" cy="2046287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9334" y="665136"/>
                <a:ext cx="6541784" cy="2084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0" y="2932113"/>
              <a:ext cx="5942013" cy="117475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19166" y="2910936"/>
                <a:ext cx="5979821" cy="159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2263" y="3500438"/>
              <a:ext cx="3638550" cy="28257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3185" y="3481834"/>
                <a:ext cx="3676347" cy="319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0463" y="3733800"/>
              <a:ext cx="1516062" cy="61913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41382" y="3714383"/>
                <a:ext cx="1553865" cy="10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6900" y="5622925"/>
              <a:ext cx="650875" cy="309563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7757" y="5603803"/>
                <a:ext cx="688801" cy="347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9950" y="5518150"/>
              <a:ext cx="711200" cy="314325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0865" y="5499045"/>
                <a:ext cx="749011" cy="3521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7354"/>
            <a:ext cx="8229600" cy="605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0450" y="1022350"/>
              <a:ext cx="2114550" cy="288925"/>
            </p14:xfrm>
          </p:contentPart>
        </mc:Choice>
        <mc:Fallback xmlns="">
          <p:pic>
            <p:nvPicPr>
              <p:cNvPr id="40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1315" y="1003209"/>
                <a:ext cx="2152458" cy="326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1250950"/>
              <a:ext cx="354013" cy="23813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0057" y="1231827"/>
                <a:ext cx="391789" cy="61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1888" y="1230313"/>
              <a:ext cx="474662" cy="52387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2830" y="1211425"/>
                <a:ext cx="512419" cy="8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4832350"/>
              <a:ext cx="15875" cy="1588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6022" y="4815517"/>
                <a:ext cx="52111" cy="34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6813" y="5343525"/>
              <a:ext cx="26987" cy="25400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8238" y="5324294"/>
                <a:ext cx="63787" cy="6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5500" y="760413"/>
              <a:ext cx="74613" cy="261937"/>
            </p14:xfrm>
          </p:contentPart>
        </mc:Choice>
        <mc:Fallback xmlns="">
          <p:pic>
            <p:nvPicPr>
              <p:cNvPr id="41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86579" y="741265"/>
                <a:ext cx="112098" cy="29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5488" y="438150"/>
              <a:ext cx="434975" cy="323850"/>
            </p14:xfrm>
          </p:contentPart>
        </mc:Choice>
        <mc:Fallback xmlns="">
          <p:pic>
            <p:nvPicPr>
              <p:cNvPr id="41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56388" y="419100"/>
                <a:ext cx="472815" cy="361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8063" y="541338"/>
              <a:ext cx="7937" cy="6350"/>
            </p14:xfrm>
          </p:contentPart>
        </mc:Choice>
        <mc:Fallback xmlns="">
          <p:pic>
            <p:nvPicPr>
              <p:cNvPr id="41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0535" y="522641"/>
                <a:ext cx="42661" cy="43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3068638"/>
              <a:ext cx="3884613" cy="701675"/>
            </p14:xfrm>
          </p:contentPart>
        </mc:Choice>
        <mc:Fallback xmlns="">
          <p:pic>
            <p:nvPicPr>
              <p:cNvPr id="41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63942" y="3049518"/>
                <a:ext cx="3922419" cy="739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8275" y="2332038"/>
              <a:ext cx="4151313" cy="565150"/>
            </p14:xfrm>
          </p:contentPart>
        </mc:Choice>
        <mc:Fallback xmlns="">
          <p:pic>
            <p:nvPicPr>
              <p:cNvPr id="41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89193" y="2312948"/>
                <a:ext cx="4189118" cy="602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2497138"/>
              <a:ext cx="6350" cy="11112"/>
            </p14:xfrm>
          </p:contentPart>
        </mc:Choice>
        <mc:Fallback xmlns="">
          <p:pic>
            <p:nvPicPr>
              <p:cNvPr id="41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581028" y="2479291"/>
                <a:ext cx="45571" cy="46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5" y="5002213"/>
              <a:ext cx="3656013" cy="282575"/>
            </p14:xfrm>
          </p:contentPart>
        </mc:Choice>
        <mc:Fallback xmlns="">
          <p:pic>
            <p:nvPicPr>
              <p:cNvPr id="41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92544" y="4983110"/>
                <a:ext cx="3693815" cy="32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4389438"/>
              <a:ext cx="1389062" cy="409575"/>
            </p14:xfrm>
          </p:contentPart>
        </mc:Choice>
        <mc:Fallback xmlns="">
          <p:pic>
            <p:nvPicPr>
              <p:cNvPr id="41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22951" y="4370329"/>
                <a:ext cx="1426877" cy="447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4038" y="3938588"/>
              <a:ext cx="461962" cy="742950"/>
            </p14:xfrm>
          </p:contentPart>
        </mc:Choice>
        <mc:Fallback xmlns="">
          <p:pic>
            <p:nvPicPr>
              <p:cNvPr id="41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04850" y="3919399"/>
                <a:ext cx="499976" cy="780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975" y="4833938"/>
              <a:ext cx="1033463" cy="695325"/>
            </p14:xfrm>
          </p:contentPart>
        </mc:Choice>
        <mc:Fallback xmlns="">
          <p:pic>
            <p:nvPicPr>
              <p:cNvPr id="41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5883" y="4814863"/>
                <a:ext cx="1071286" cy="73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4879975"/>
              <a:ext cx="630238" cy="757238"/>
            </p14:xfrm>
          </p:contentPart>
        </mc:Choice>
        <mc:Fallback xmlns="">
          <p:pic>
            <p:nvPicPr>
              <p:cNvPr id="41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4913" y="4860882"/>
                <a:ext cx="668052" cy="7950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6538"/>
            <a:ext cx="8153400" cy="604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>
            <a:off x="914400" y="60198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2963" y="307975"/>
              <a:ext cx="1751012" cy="374650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3875" y="288901"/>
                <a:ext cx="1788827" cy="412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2165350"/>
              <a:ext cx="36513" cy="55563"/>
            </p14:xfrm>
          </p:contentPart>
        </mc:Choice>
        <mc:Fallback xmlns="">
          <p:pic>
            <p:nvPicPr>
              <p:cNvPr id="51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7928" y="2145976"/>
                <a:ext cx="75239" cy="93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6988" y="2351088"/>
              <a:ext cx="120650" cy="28575"/>
            </p14:xfrm>
          </p:contentPart>
        </mc:Choice>
        <mc:Fallback xmlns="">
          <p:pic>
            <p:nvPicPr>
              <p:cNvPr id="51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28013" y="2332619"/>
                <a:ext cx="158241" cy="6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40425" y="2197100"/>
              <a:ext cx="96838" cy="269875"/>
            </p14:xfrm>
          </p:contentPart>
        </mc:Choice>
        <mc:Fallback xmlns="">
          <p:pic>
            <p:nvPicPr>
              <p:cNvPr id="51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1486" y="2177952"/>
                <a:ext cx="134358" cy="307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893763"/>
              <a:ext cx="3492500" cy="60325"/>
            </p14:xfrm>
          </p:contentPart>
        </mc:Choice>
        <mc:Fallback xmlns="">
          <p:pic>
            <p:nvPicPr>
              <p:cNvPr id="51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3482" y="873136"/>
                <a:ext cx="3530302" cy="101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4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3094038"/>
              <a:ext cx="1284288" cy="496887"/>
            </p14:xfrm>
          </p:contentPart>
        </mc:Choice>
        <mc:Fallback xmlns="">
          <p:pic>
            <p:nvPicPr>
              <p:cNvPr id="514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67432" y="3074857"/>
                <a:ext cx="1322114" cy="534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3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9450" y="4554538"/>
              <a:ext cx="58738" cy="327025"/>
            </p14:xfrm>
          </p:contentPart>
        </mc:Choice>
        <mc:Fallback xmlns="">
          <p:pic>
            <p:nvPicPr>
              <p:cNvPr id="513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00696" y="4535450"/>
                <a:ext cx="95892" cy="364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15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6813" y="5683250"/>
              <a:ext cx="1587" cy="4763"/>
            </p14:xfrm>
          </p:contentPart>
        </mc:Choice>
        <mc:Fallback xmlns="">
          <p:pic>
            <p:nvPicPr>
              <p:cNvPr id="515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5785" y="5660301"/>
                <a:ext cx="43246" cy="50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4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354013"/>
              <a:ext cx="190500" cy="288925"/>
            </p14:xfrm>
          </p:contentPart>
        </mc:Choice>
        <mc:Fallback xmlns="">
          <p:pic>
            <p:nvPicPr>
              <p:cNvPr id="514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88028" y="334872"/>
                <a:ext cx="228384" cy="326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4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3300" y="3101975"/>
              <a:ext cx="384175" cy="415925"/>
            </p14:xfrm>
          </p:contentPart>
        </mc:Choice>
        <mc:Fallback xmlns="">
          <p:pic>
            <p:nvPicPr>
              <p:cNvPr id="514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64271" y="3082922"/>
                <a:ext cx="421874" cy="45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14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2363" y="1917700"/>
              <a:ext cx="1565275" cy="273050"/>
            </p14:xfrm>
          </p:contentPart>
        </mc:Choice>
        <mc:Fallback xmlns="">
          <p:pic>
            <p:nvPicPr>
              <p:cNvPr id="514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83279" y="1898532"/>
                <a:ext cx="1603084" cy="311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4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6788" y="895350"/>
              <a:ext cx="663575" cy="39688"/>
            </p14:xfrm>
          </p:contentPart>
        </mc:Choice>
        <mc:Fallback xmlns="">
          <p:pic>
            <p:nvPicPr>
              <p:cNvPr id="514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87736" y="875317"/>
                <a:ext cx="701319" cy="79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39838" y="1466850"/>
              <a:ext cx="82550" cy="47625"/>
            </p14:xfrm>
          </p:contentPart>
        </mc:Choice>
        <mc:Fallback xmlns=""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1258696" y="1447434"/>
                <a:ext cx="119911" cy="86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15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4375" y="1371600"/>
              <a:ext cx="1038225" cy="404813"/>
            </p14:xfrm>
          </p:contentPart>
        </mc:Choice>
        <mc:Fallback xmlns="">
          <p:pic>
            <p:nvPicPr>
              <p:cNvPr id="515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35302" y="1352546"/>
                <a:ext cx="1076011" cy="442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5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3688" y="2019300"/>
              <a:ext cx="1277937" cy="373063"/>
            </p14:xfrm>
          </p:contentPart>
        </mc:Choice>
        <mc:Fallback xmlns="">
          <p:pic>
            <p:nvPicPr>
              <p:cNvPr id="515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14614" y="2000178"/>
                <a:ext cx="1315724" cy="410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15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9913" y="3111500"/>
              <a:ext cx="1598612" cy="365125"/>
            </p14:xfrm>
          </p:contentPart>
        </mc:Choice>
        <mc:Fallback xmlns="">
          <p:pic>
            <p:nvPicPr>
              <p:cNvPr id="515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60826" y="3092546"/>
                <a:ext cx="1636426" cy="4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5764213"/>
              <a:ext cx="6350" cy="33337"/>
            </p14:xfrm>
          </p:contentPart>
        </mc:Choice>
        <mc:Fallback xmlns=""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3600" y="5744581"/>
                <a:ext cx="41442" cy="72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6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6335713"/>
              <a:ext cx="9525" cy="6350"/>
            </p14:xfrm>
          </p:contentPart>
        </mc:Choice>
        <mc:Fallback xmlns="">
          <p:pic>
            <p:nvPicPr>
              <p:cNvPr id="516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99145" y="6318885"/>
                <a:ext cx="49530" cy="39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6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6725" y="6397625"/>
              <a:ext cx="12700" cy="6350"/>
            </p14:xfrm>
          </p:contentPart>
        </mc:Choice>
        <mc:Fallback xmlns="">
          <p:pic>
            <p:nvPicPr>
              <p:cNvPr id="516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54288" y="6381599"/>
                <a:ext cx="57150" cy="38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69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6450" y="6161088"/>
              <a:ext cx="1757363" cy="336550"/>
            </p14:xfrm>
          </p:contentPart>
        </mc:Choice>
        <mc:Fallback xmlns="">
          <p:pic>
            <p:nvPicPr>
              <p:cNvPr id="5169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57368" y="6142031"/>
                <a:ext cx="1795167" cy="374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4875" y="5737225"/>
              <a:ext cx="3717925" cy="709613"/>
            </p14:xfrm>
          </p:contentPart>
        </mc:Choice>
        <mc:Fallback xmlns=""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55803" y="5718134"/>
                <a:ext cx="3755709" cy="74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171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5641975"/>
              <a:ext cx="804863" cy="309563"/>
            </p14:xfrm>
          </p:contentPart>
        </mc:Choice>
        <mc:Fallback xmlns="">
          <p:pic>
            <p:nvPicPr>
              <p:cNvPr id="5171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4064" y="5622919"/>
                <a:ext cx="842675" cy="347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172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6738" y="5808663"/>
              <a:ext cx="2540000" cy="323850"/>
            </p14:xfrm>
          </p:contentPart>
        </mc:Choice>
        <mc:Fallback xmlns="">
          <p:pic>
            <p:nvPicPr>
              <p:cNvPr id="5172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087659" y="5789613"/>
                <a:ext cx="2577798" cy="36159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15569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40949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77200" cy="424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19600"/>
            <a:ext cx="74009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77200" cy="483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580</TotalTime>
  <Words>9</Words>
  <Application>Microsoft Office PowerPoint</Application>
  <PresentationFormat>On-screen Show (4:3)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Rockwell</vt:lpstr>
      <vt:lpstr>Times New Roman</vt:lpstr>
      <vt:lpstr>Wingdings 2</vt:lpstr>
      <vt:lpstr>Foundry</vt:lpstr>
      <vt:lpstr>قوة التلامس والتاثير عن بعد (ورقة دراسة)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قوة التلامس والتاثير عن بعد (ورقة دراسة)</dc:title>
  <dc:creator>Lenovo</dc:creator>
  <cp:lastModifiedBy>s.kakish</cp:lastModifiedBy>
  <cp:revision>5</cp:revision>
  <dcterms:created xsi:type="dcterms:W3CDTF">2021-03-21T20:16:51Z</dcterms:created>
  <dcterms:modified xsi:type="dcterms:W3CDTF">2023-03-31T17:13:29Z</dcterms:modified>
</cp:coreProperties>
</file>