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4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7" r:id="rId19"/>
    <p:sldId id="278" r:id="rId20"/>
    <p:sldId id="279" r:id="rId21"/>
    <p:sldId id="280" r:id="rId22"/>
    <p:sldId id="270" r:id="rId23"/>
    <p:sldId id="275" r:id="rId24"/>
    <p:sldId id="276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2:31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5255 1100 464 0 0,'0'0'657'0'0,"0"0"-18"0"0,2 6 5813 0 0,-2-7 741 0 0,-60-190-3298 0 0,45 60-2567 0 0,12 93-619 0 0,5 66-520 0 0,142 561 302 0 0,-77-300-2894 0 0,-53-192-1481 0 0,-6 0-3712 0 0,-7-55 3018 0 0</inkml:trace>
  <inkml:trace contextRef="#ctx0" brushRef="#br0" timeOffset="1140.398">4938 1103 616 0 0,'-13'-116'9394'0'0,"5"58"-7305"0"0,-32-104 2809 0 0,32 135-3502 0 0,11 40-776 0 0,12 47-401 0 0,89 355 1498 0 0,-58-277-1382 0 0,-36-116-293 0 0,0 1 0 0 0,-2 0 0 0 0,-1 1 0 0 0,0 0 0 0 0,-2 0 0 0 0,-1 0 1 0 0,-1 1-1 0 0,-1-1 0 0 0,-1 1 0 0 0,-2 24-42 0 0,-3-38 27 0 0,0 0-1 0 0,-1-1 1 0 0,0 0 0 0 0,-1 0 0 0 0,0 0 0 0 0,-1 0 0 0 0,0-1 0 0 0,0 0 0 0 0,-1-1 0 0 0,0 0-1 0 0,-1 0 1 0 0,0-1 0 0 0,0 1 0 0 0,0-2 0 0 0,-1 0 0 0 0,0 0 0 0 0,0-1 0 0 0,-1 0 0 0 0,1 0-1 0 0,-1-1 1 0 0,0-1 0 0 0,0 0 0 0 0,-1 0 0 0 0,1-1 0 0 0,0-1 0 0 0,-1 0 0 0 0,0 0 0 0 0,1-1 0 0 0,-1-1-1 0 0,1 0 1 0 0,-1 0 0 0 0,1-1 0 0 0,-10-3-27 0 0,10-2 55 0 0,1 0 0 0 0,1-1 1 0 0,-1 0-1 0 0,1-1 0 0 0,1 0 0 0 0,-1 0 0 0 0,2 0 0 0 0,-1-1 0 0 0,1-1 1 0 0,1 1-1 0 0,0-1 0 0 0,0 0 0 0 0,1 0 0 0 0,0-1 0 0 0,1 1 1 0 0,1-1-1 0 0,0 0 0 0 0,0 0 0 0 0,1-1 0 0 0,1 1 0 0 0,0 0 1 0 0,0-1-1 0 0,2-4-55 0 0,-3 2 25 0 0,-2-14-6 0 0,-2 1 1 0 0,0 0-1 0 0,-2 0 0 0 0,-1 1 0 0 0,-1 0 0 0 0,-1 1 0 0 0,-1 0 0 0 0,-2 0 1 0 0,0 1-1 0 0,-2 1 0 0 0,0 1 0 0 0,-2 0 0 0 0,-1 1 0 0 0,0 1 1 0 0,-2 1-1 0 0,0 1 0 0 0,-1 0 0 0 0,-1 2 0 0 0,-4-1-19 0 0,-289-148 6 0 0,307 161-5 0 0,0 0 1 0 0,1-1 0 0 0,-1 1-1 0 0,1-2 1 0 0,0 1 0 0 0,1-1-1 0 0,0 0 1 0 0,0-1 0 0 0,0 0-1 0 0,1 0 1 0 0,0 0 0 0 0,1-1-1 0 0,0 0 1 0 0,0 0 0 0 0,1 0 0 0 0,0 0-1 0 0,0-1 1 0 0,1 0 0 0 0,1 0-1 0 0,-1 1 1 0 0,2-2 0 0 0,-1 1-1 0 0,1 0 1 0 0,1 0 0 0 0,0 0-1 0 0,1 0 1 0 0,-1-1 0 0 0,2 1-1 0 0,0 0 1 0 0,0 0 0 0 0,0 0 0 0 0,3-4-2 0 0,5-19-29 0 0,0 1 1 0 0,3 0-1 0 0,1 1 1 0 0,1 0-1 0 0,1 1 1 0 0,2 0-1 0 0,1 2 1 0 0,1 0-1 0 0,1 1 1 0 0,2 2-1 0 0,1 0 1 0 0,0 1-1 0 0,2 1 1 0 0,1 2-1 0 0,0 1 1 0 0,25-14 28 0 0,-13 11-772 0 0,0 1 0 0 0,2 2 0 0 0,1 2 0 0 0,0 2 0 0 0,1 1 0 0 0,0 3 0 0 0,45-8 772 0 0,-1 20-3526 0 0,-38 27-4053 0 0,-33-8 3446 0 0</inkml:trace>
  <inkml:trace contextRef="#ctx0" brushRef="#br0" timeOffset="2346.37">4754 1656 116 0 0,'0'0'729'0'0,"0"0"-13"0"0,0 0-19 0 0,0 0-15 0 0,0 0-26 0 0,0 0-38 0 0,0 0-21 0 0,0 0-30 0 0,0 0-36 0 0,0 0-27 0 0,0 0-24 0 0,0 0-24 0 0,0 0-20 0 0,0 0-4 0 0,0 0-3 0 0,0 0-10 0 0,-5 1-9 0 0,-310 60 2811 0 0,-147-20-1280 0 0,458-40-1855 0 0,0 0-1 0 0,0 0 1 0 0,0-1-1 0 0,0 1 0 0 0,0-1 1 0 0,0 0-1 0 0,0-1 1 0 0,0 1-1 0 0,0-1 1 0 0,0 1-1 0 0,0-1 1 0 0,0 0-1 0 0,1-1 0 0 0,-1 1 1 0 0,0-1-1 0 0,0 0 1 0 0,1 1-1 0 0,-1-2 1 0 0,1 1-1 0 0,0 0 0 0 0,0-1 1 0 0,0 1-1 0 0,0-1 1 0 0,0 0-1 0 0,0 0 1 0 0,1 0-1 0 0,-1 0 0 0 0,1-1 1 0 0,0 1-1 0 0,0-1 1 0 0,0 1-1 0 0,0-1 1 0 0,1 0-1 0 0,0 1 0 0 0,0-1 1 0 0,0 0-1 0 0,0-1-85 0 0,-51-155 1656 0 0,27 107-864 0 0,25 52-759 0 0,0 1-13 0 0,0 0-3 0 0,-13 59 76 0 0,29 65 0 0 0,-2-12 23 0 0,-80-88-91 0 0,-283 8 323 0 0,127-19 471 0 0,212-11-734 0 0,-31-12 2312 0 0,21-92-339 0 0,-75-545-511 0 0,6 122-1895 0 0,87 516 10 0 0,-6-45-1358 0 0,9 25-3298 0 0,6 26 1118 0 0,-5 3-3333 0 0,-2 0 1905 0 0</inkml:trace>
  <inkml:trace contextRef="#ctx0" brushRef="#br0" timeOffset="2815.004">3376 1134 392 0 0,'0'0'923'0'0,"0"0"-44"0"0,0 0-27 0 0,0 0 10 0 0,0 0-20 0 0,-12-36 4101 0 0,-10-74 827 0 0,21 105-5628 0 0,0-1 0 0 0,0 1 1 0 0,1-1-1 0 0,0 0 0 0 0,0 1 0 0 0,0-1 1 0 0,1 1-1 0 0,0-1 0 0 0,0 0 0 0 0,0 1 1 0 0,1 0-1 0 0,0-1 0 0 0,0 1 0 0 0,0 0 1 0 0,0 0-1 0 0,1 0 0 0 0,0 0 0 0 0,0 0 1 0 0,0 1-1 0 0,1-1 0 0 0,0 1 0 0 0,0 0 1 0 0,0 0-1 0 0,0 0 0 0 0,0 1 0 0 0,1 0 1 0 0,-1-1-1 0 0,6-1-142 0 0,-3 5-12 0 0,1 0-1 0 0,-1 1 1 0 0,0 0 0 0 0,0 0 0 0 0,1 0 0 0 0,-1 1-1 0 0,0 0 1 0 0,0 1 0 0 0,0 0 0 0 0,-1 0 0 0 0,1 0 0 0 0,-1 1-1 0 0,1 0 1 0 0,-1 0 0 0 0,-1 0 0 0 0,1 1 0 0 0,0 0-1 0 0,-1 0 1 0 0,0 0 0 0 0,0 1 0 0 0,-1 0 0 0 0,0 0-1 0 0,0 0 1 0 0,0 0 0 0 0,1 4 12 0 0,36 96-3390 0 0,-33-31-5020 0 0,-9-48 4281 0 0</inkml:trace>
  <inkml:trace contextRef="#ctx0" brushRef="#br0" timeOffset="3846.013">2501 1492 244 0 0,'0'0'951'0'0,"0"0"-45"0"0,0 0-47 0 0,0 0-44 0 0,0 0-36 0 0,0 0-37 0 0,0 0-43 0 0,0 0-42 0 0,0 0-62 0 0,0 0-41 0 0,0 0-45 0 0,0 0-58 0 0,0 0-48 0 0,-23-4 667 0 0,22 4-1049 0 0,-3 1 83 0 0,0 0 1 0 0,-1-1-1 0 0,0 1 1 0 0,1-1 0 0 0,-1 0-1 0 0,1 0 1 0 0,-1-1-1 0 0,1 1 1 0 0,-1-1 0 0 0,1 0-1 0 0,-1 0 1 0 0,1 0-1 0 0,0-1 1 0 0,-1 0 0 0 0,1 0-1 0 0,0 0 1 0 0,0 0-1 0 0,0 0 1 0 0,0-1 0 0 0,1 0-1 0 0,-1 0 1 0 0,1 0-1 0 0,0 0 1 0 0,0 0 0 0 0,0-1-1 0 0,0 1 1 0 0,0-1-1 0 0,1 0 1 0 0,-1 0 0 0 0,1 0-1 0 0,0 0 1 0 0,0 0-1 0 0,1-1 1 0 0,-1 1 0 0 0,1 0-1 0 0,0-1 1 0 0,0 1-1 0 0,1-1 1 0 0,-1-3-105 0 0,3 0 54 0 0,0 0 0 0 0,1 0 0 0 0,0 1-1 0 0,0-1 1 0 0,1 1 0 0 0,-1 0 0 0 0,2 0 0 0 0,-1 0 0 0 0,1 0 0 0 0,0 1-1 0 0,0 0 1 0 0,1 0 0 0 0,0 0 0 0 0,0 1 0 0 0,0 0 0 0 0,1 0 0 0 0,0 0-1 0 0,3-1-53 0 0,-7 7 8 0 0,-1-1 0 0 0,1 1-1 0 0,-1 0 1 0 0,1 0 0 0 0,-1 0 0 0 0,0 1-1 0 0,1-1 1 0 0,-1 0 0 0 0,0 1-1 0 0,0-1 1 0 0,0 1 0 0 0,0 0-1 0 0,0 0 1 0 0,0 0 0 0 0,-1 0-1 0 0,1 0 1 0 0,-1 0 0 0 0,1 0 0 0 0,-1 1-1 0 0,0-1 1 0 0,0 0 0 0 0,0 1-1 0 0,0-1 1 0 0,0 1 0 0 0,0 2-8 0 0,0-4 6 0 0,88 239 1868 0 0,-18-63-790 0 0,-71-174-1067 0 0,0-1 0 0 0,0 1 0 0 0,0 0 0 0 0,0-1 0 0 0,-1 1 0 0 0,1 0 0 0 0,-1-1 0 0 0,1 1 0 0 0,-1-1 0 0 0,0 1 0 0 0,0-1 0 0 0,0 1 0 0 0,0-1 0 0 0,-1 1 0 0 0,1-1 0 0 0,-1 0 0 0 0,1 0 0 0 0,-1 0 0 0 0,0 0 0 0 0,0 0 0 0 0,1 0 0 0 0,-2 0 0 0 0,1-1 0 0 0,0 1 0 0 0,0-1 0 0 0,0 1 0 0 0,-1-1 0 0 0,1 0 0 0 0,-1 0 0 0 0,1 0 0 0 0,-1 0 0 0 0,1 0 0 0 0,-1-1 0 0 0,1 1 0 0 0,-1-1-17 0 0,-103 23 328 0 0,104-22-323 0 0,-112 12 295 0 0,-1-4-1 0 0,-1-5 1 0 0,-5-5-300 0 0,115 1 53 0 0,0 1 1 0 0,1-1 0 0 0,-1 0 0 0 0,0-1 0 0 0,0 1 0 0 0,1-1 0 0 0,-1 0 0 0 0,0-1 0 0 0,1 1-1 0 0,-1-1 1 0 0,1 0 0 0 0,0 0 0 0 0,-1-1 0 0 0,1 0 0 0 0,0 0 0 0 0,1 0 0 0 0,-1 0 0 0 0,0-1-1 0 0,1 0 1 0 0,0 0 0 0 0,0 0 0 0 0,0 0 0 0 0,1-1 0 0 0,-1 1 0 0 0,1-1 0 0 0,0 0 0 0 0,0 0-1 0 0,1 0 1 0 0,-1-1 0 0 0,1 1 0 0 0,0 0 0 0 0,1-1 0 0 0,-1 0 0 0 0,1 1 0 0 0,0-3-54 0 0,-21-400 825 0 0,23 401-804 0 0,-1-1 0 0 0,1 0 0 0 0,-1 0 0 0 0,0 0-1 0 0,-1 0 1 0 0,0 1 0 0 0,0-1 0 0 0,-1 0 0 0 0,0 1 0 0 0,0-1 0 0 0,0 1 0 0 0,-1-1-1 0 0,-1 1 1 0 0,1 0 0 0 0,-1 0 0 0 0,0 1 0 0 0,0-1 0 0 0,-1 1 0 0 0,0 0 0 0 0,0 0-1 0 0,-1 0 1 0 0,0 1 0 0 0,0 0 0 0 0,0 0 0 0 0,0 0 0 0 0,-1 1 0 0 0,1 0-1 0 0,-1 0 1 0 0,0 1 0 0 0,-1 0 0 0 0,1 0 0 0 0,-1 0 0 0 0,-5 0-21 0 0,-8 3-9 0 0,0 1 0 0 0,0 1 0 0 0,0 1-1 0 0,0 1 1 0 0,1 0 0 0 0,-1 2 0 0 0,1 0 0 0 0,1 1 0 0 0,-1 2 0 0 0,1 0 0 0 0,1 0 0 0 0,-1 2 0 0 0,2 0 0 0 0,-12 10 8 0 0,27-20-1 0 0,-1-1 0 0 0,1 1-1 0 0,-1 0 1 0 0,1 0 0 0 0,-1 0-1 0 0,1 0 1 0 0,-1 0 0 0 0,1 1-1 0 0,0-1 1 0 0,0 1 0 0 0,0-1-1 0 0,0 1 1 0 0,0 0 0 0 0,0 0-1 0 0,0 0 1 0 0,0 0 0 0 0,1 0-1 0 0,-1 0 1 0 0,1 0 0 0 0,0 1-1 0 0,-1-1 1 0 0,1 1 0 0 0,0-1-1 0 0,0 1 1 0 0,1-1 0 0 0,-1 1-1 0 0,0-1 1 0 0,1 1-1 0 0,0 0 1 0 0,0-1 0 0 0,-1 1-1 0 0,2 0 1 0 0,-1-1 0 0 0,0 1-1 0 0,0 0 1 0 0,1-1 0 0 0,-1 1-1 0 0,1-1 1 0 0,0 1 0 0 0,0-1-1 0 0,0 1 1 0 0,0-1 0 0 0,0 1-1 0 0,1-1 1 0 0,-1 0 0 0 0,1 0-1 0 0,0 0 1 0 0,-1 0 0 0 0,1 0-1 0 0,0 0 1 0 0,0 0 0 0 0,2 1 1 0 0,25 1-29 0 0,0-1 0 0 0,0-1 0 0 0,0-2 0 0 0,0 0 0 0 0,0-2 0 0 0,0-2 0 0 0,-1-1 0 0 0,1 0 0 0 0,4-4 30 0 0,140-44-3530 0 0,-120 25-441 0 0,-5-5-3425 0 0,-26 14 2746 0 0</inkml:trace>
  <inkml:trace contextRef="#ctx0" brushRef="#br0" timeOffset="4095.954">2188 730 464 0 0,'-4'10'8256'0'0,"19"4"-4995"0"0,7 8-4757 0 0,-30 3-4497 0 0,-3-20 3465 0 0</inkml:trace>
  <inkml:trace contextRef="#ctx0" brushRef="#br0" timeOffset="4330.276">765 835 960 0 0,'-2'-15'5219'0'0,"85"-29"-3377"0"0,166-47-1578 0 0,-218 89-4349 0 0,-20 2 1721 0 0</inkml:trace>
  <inkml:trace contextRef="#ctx0" brushRef="#br0" timeOffset="4986.374">808 1248 788 0 0,'-211'39'10657'0'0,"-290"8"-5206"0"0,474-46-4200 0 0,-7 1-4306 0 0,63 4-5674 0 0,-13-3 5150 0 0</inkml:trace>
  <inkml:trace contextRef="#ctx0" brushRef="#br0" timeOffset="5251.932">802 1611 1052 0 0,'-24'18'4200'0'0,"-239"41"3473"0"0,218-53-6835 0 0,-343 43 3987 0 0,340-50-7473 0 0,16-10-6699 0 0,31 10 5638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09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873 37 792 0 0,'1'-1'102'0'0,"22"-31"7847"0"0,-46 28-7033 0 0,-831 82 2453 0 0,835-74-7152 0 0,69 3-1134 0 0,-46-7 4558 0 0,22 4-1930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09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997 0 196 0 0,'0'0'838'0'0,"-25"7"1576"0"0,-505 59 4861 0 0,292-52-7085 0 0,76-14-6622 0 0,121-1 3911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06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2785 73 40 0 0,'12'-68'8519'0'0,"-12"67"-7976"0"0,0 1-49 0 0,1-4 1679 0 0,1 28-1938 0 0,0 0 0 0 0,1 0 0 0 0,1 0 0 0 0,1 0 0 0 0,2-1-1 0 0,0 0 1 0 0,1 0 0 0 0,1-1 0 0 0,6 8-235 0 0,14 43 269 0 0,60 152-2945 0 0,-84-203 709 0 0,-4-8-2293 0 0,0-8 1307 0 0</inkml:trace>
  <inkml:trace contextRef="#ctx0" brushRef="#br0" timeOffset="281.186">2409 152 36 0 0,'-3'0'176'0'0,"0"1"1"0"0,1-1-1 0 0,-1 1 1 0 0,0 0-1 0 0,0 0 0 0 0,1 0 1 0 0,-1 0-1 0 0,1 1 0 0 0,-1-1 1 0 0,1 1-1 0 0,0-1 1 0 0,0 1-1 0 0,-1 0 0 0 0,1 0 1 0 0,0 0-1 0 0,0 0 1 0 0,1 0-1 0 0,-1 0 0 0 0,0 1 1 0 0,1-1-1 0 0,0 1 0 0 0,-1-1 1 0 0,1 1-1 0 0,0-1 1 0 0,0 1-1 0 0,0 0 0 0 0,1-1 1 0 0,-1 1-1 0 0,1 0 1 0 0,-1 0-1 0 0,1 0 0 0 0,0-1 1 0 0,0 1-1 0 0,0 0 1 0 0,0 0-1 0 0,1 0 0 0 0,-1 0-176 0 0,29 118 2732 0 0,-18-88-2029 0 0,-9-27-626 0 0,1 1 0 0 0,-1-1 1 0 0,0 0-1 0 0,0 0 0 0 0,0 1 0 0 0,-1-1 0 0 0,0 1 1 0 0,-1-1-1 0 0,1 1 0 0 0,-1 0 0 0 0,-1-1 1 0 0,1 1-1 0 0,-1-1 0 0 0,0 1 0 0 0,0-1 1 0 0,-1 1-1 0 0,0-1 0 0 0,0 0 0 0 0,-1 0 0 0 0,0 0 1 0 0,0 0-1 0 0,0 0 0 0 0,0-1 0 0 0,-1 1 1 0 0,0-1-1 0 0,0 0 0 0 0,-1 0 0 0 0,1 0 0 0 0,-5 3-77 0 0,-56 22-1742 0 0,15-28-3825 0 0,22-6 2792 0 0</inkml:trace>
  <inkml:trace contextRef="#ctx0" brushRef="#br0" timeOffset="859.175">1720 339 180 0 0,'8'-13'5475'0'0,"134"19"-966"0"0,70 58-2428 0 0,-201-60-1908 0 0,277 104 2226 0 0,-285-108-2377 0 0,-1 0-1 0 0,1 0 1 0 0,0 0 0 0 0,-1 0 0 0 0,1 1 0 0 0,-1-1-1 0 0,1 1 1 0 0,0 0 0 0 0,-1 0 0 0 0,1 0 0 0 0,-1 0 0 0 0,0 0-1 0 0,1 0 1 0 0,-1 1 0 0 0,0-1 0 0 0,0 1 0 0 0,0-1 0 0 0,0 1-1 0 0,0 0 1 0 0,0 0 0 0 0,-1 0 0 0 0,1 0 0 0 0,0 0 0 0 0,-1 1-1 0 0,0-1 1 0 0,1 0 0 0 0,-1 1 0 0 0,0-1 0 0 0,0 0-1 0 0,0 1 1 0 0,-1-1 0 0 0,1 1 0 0 0,-1 0 0 0 0,1-1 0 0 0,-1 1-1 0 0,0 0 1 0 0,0-1 0 0 0,0 1 0 0 0,0-1 0 0 0,-1 1 0 0 0,1 0-1 0 0,-1-1 1 0 0,1 1 0 0 0,-1-1 0 0 0,0 1 0 0 0,0-1 0 0 0,0 1-1 0 0,0-1 1 0 0,0 0 0 0 0,-1 1 0 0 0,1-1 0 0 0,-1 0-1 0 0,0 0 1 0 0,1 0 0 0 0,-1 0 0 0 0,0 0 0 0 0,-2 1-22 0 0,-27 8 52 0 0,-1-2 1 0 0,1-1 0 0 0,-1-1-1 0 0,-1-1 1 0 0,1-2 0 0 0,-1-2-1 0 0,-25-1-52 0 0,3 2 43 0 0,-460 41 25 0 0,448-40 391 0 0,66-4-399 0 0,1 0 5 0 0,-10-2-428 0 0,1-12-6168 0 0,10 6 2659 0 0,-1 6 294 0 0</inkml:trace>
  <inkml:trace contextRef="#ctx0" brushRef="#br0" timeOffset="1858.939">987 501 156 0 0,'-20'1'7288'0'0,"43"10"-4862"0"0,54 16-1750 0 0,-72-25-166 0 0,418 123 2705 0 0,-421-124-3199 0 0,86 37 649 0 0,-89-34-630 0 0,-1-1 0 0 0,1 1 1 0 0,-1-1-1 0 0,0 0 0 0 0,0 0 0 0 0,0 0 1 0 0,-1 0-1 0 0,1 0 0 0 0,-1 0 0 0 0,0-1 1 0 0,1 1-1 0 0,-1-1 0 0 0,0 0 0 0 0,0 0 1 0 0,-1 0-1 0 0,1 0 0 0 0,0 0 0 0 0,-1-1 0 0 0,1 1 1 0 0,-1-1-1 0 0,1 0 0 0 0,-1 0 0 0 0,1 0 1 0 0,-5 0-36 0 0,-2 2 58 0 0,-63 20 74 0 0,0-3 0 0 0,-2-4-1 0 0,0-2 1 0 0,-1-4 0 0 0,0-4 0 0 0,-15-2-132 0 0,16 1 76 0 0,-119 4 491 0 0,188-11-492 0 0,-1 0 0 0 0,1 0 0 0 0,0-1 1 0 0,-1 1-1 0 0,2-2 0 0 0,-1 1 0 0 0,0-1 1 0 0,0 1-1 0 0,1-1 0 0 0,0-1 1 0 0,0 1-1 0 0,0-1 0 0 0,1 0 0 0 0,-1 0 1 0 0,1-1-1 0 0,0 1 0 0 0,1-1 0 0 0,-1 0 1 0 0,1 0-1 0 0,0 0 0 0 0,1 0 0 0 0,-1 0 1 0 0,1-1-1 0 0,1 1 0 0 0,-1-1 1 0 0,1 1-1 0 0,0-1 0 0 0,0 0 0 0 0,1 0 1 0 0,0 1-76 0 0,-23-66 208 0 0,13 50-155 0 0,9 20-54 0 0,1-1 0 0 0,-1 1 0 0 0,0-1 0 0 0,0 1 0 0 0,0-1 0 0 0,0 1 0 0 0,0 0 1 0 0,0 0-1 0 0,-1-1 0 0 0,1 1 0 0 0,-1 0 0 0 0,1 0 0 0 0,-1 1 0 0 0,0-1 0 0 0,0 0 0 0 0,0 0 0 0 0,0 1 1 0 0,0-1-1 0 0,0 1 0 0 0,0 0 0 0 0,-1 0 0 0 0,1 0 0 0 0,0 0 0 0 0,-1 0 0 0 0,1 0 0 0 0,-1 0 0 0 0,1 1 0 0 0,-1-1 1 0 0,1 1-1 0 0,-1 0 0 0 0,1 0 0 0 0,-1 0 0 0 0,1 0 0 0 0,-1 0 0 0 0,0 1 1 0 0,-17 1-6 0 0,1 1-1 0 0,0 1 1 0 0,0 0-1 0 0,0 2 1 0 0,1 0-1 0 0,-1 1 1 0 0,1 1-1 0 0,1 1 1 0 0,0 0-1 0 0,0 1 1 0 0,1 1-1 0 0,-7 6 7 0 0,21-15-3 0 0,-1 0-1 0 0,1-1 1 0 0,0 1-1 0 0,0 0 1 0 0,0 1 0 0 0,0-1-1 0 0,0 0 1 0 0,1 0-1 0 0,-1 1 1 0 0,1-1 0 0 0,-1 1-1 0 0,1-1 1 0 0,0 1-1 0 0,0 0 1 0 0,0 0-1 0 0,1-1 1 0 0,-1 1 0 0 0,0 0-1 0 0,1 0 1 0 0,0 0-1 0 0,0 0 1 0 0,0 0 0 0 0,0-1-1 0 0,0 1 1 0 0,0 0-1 0 0,1 0 1 0 0,0 0-1 0 0,-1 0 1 0 0,1-1 0 0 0,0 1-1 0 0,0 0 1 0 0,1-1-1 0 0,-1 1 1 0 0,0-1 0 0 0,1 1-1 0 0,0-1 1 0 0,-1 0-1 0 0,3 2 4 0 0,96 78 29 0 0,-52-48-64 0 0,-49-31 28 0 0,-1-1 0 0 0,0 1-1 0 0,1-1 1 0 0,-1 0 0 0 0,0 0 0 0 0,0 0-1 0 0,-1 0 1 0 0,1 0 0 0 0,0 0 0 0 0,-1-1 0 0 0,1 1-1 0 0,-1-1 1 0 0,1 1 0 0 0,-1-1 0 0 0,0 0-1 0 0,1 0 1 0 0,-1 0 0 0 0,0-1 0 0 0,0 1-1 0 0,0 0 1 0 0,0-1 0 0 0,1 0 0 0 0,-1 0-1 0 0,0 0 1 0 0,0 0 0 0 0,0 0 0 0 0,-2-1 7 0 0,-16 6 28 0 0,-45 8 26 0 0,55-12-57 0 0,0 0 0 0 0,0 1 0 0 0,0 0-1 0 0,0 1 1 0 0,0 0 0 0 0,1 1-1 0 0,-1 0 1 0 0,1 1 0 0 0,0 0 0 0 0,0 0-1 0 0,1 1 1 0 0,0 1 0 0 0,0-1-1 0 0,0 1 1 0 0,-3 4 3 0 0,4 4 7 0 0,1-1 0 0 0,1 1 0 0 0,0 0 0 0 0,1 1 0 0 0,1-1 0 0 0,0 1 0 0 0,2 0 0 0 0,-1 0 0 0 0,2 0 0 0 0,0 0 0 0 0,1 0 0 0 0,0 0 0 0 0,2 0 0 0 0,0 0 0 0 0,0 0 0 0 0,2 0 0 0 0,4 13-7 0 0,1 33 14 0 0,-2-25-313 0 0,2 1-1 0 0,1-2 0 0 0,2 1 1 0 0,1-1-1 0 0,2-1 0 0 0,4 4 300 0 0,24 19-3889 0 0,-19-42-2868 0 0,-12-12 2771 0 0</inkml:trace>
  <inkml:trace contextRef="#ctx0" brushRef="#br0" timeOffset="2155.745">1243 1256 140 0 0,'0'0'983'0'0,"1"28"6085"0"0,12-19-8117 0 0,-9-7-2675 0 0,-4-2 3710 0 0,0 0-1902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11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70 543 340 0 0,'-15'-109'8691'0'0,"18"81"-8167"0"0,2 0 1 0 0,0 0 0 0 0,2 1 0 0 0,1-1-1 0 0,1 1 1 0 0,1 1 0 0 0,1 0 0 0 0,9-13-525 0 0,-12 24 154 0 0,1 1 0 0 0,1 0 0 0 0,0 0 0 0 0,1 1 0 0 0,0 1 0 0 0,1-1 0 0 0,0 2 1 0 0,1 0-1 0 0,1 1 0 0 0,-1 0 0 0 0,15-8-154 0 0,-22 15 20 0 0,-1 0 0 0 0,1 0 0 0 0,0 1-1 0 0,0 0 1 0 0,0 0 0 0 0,0 0 0 0 0,0 1 0 0 0,0-1 0 0 0,0 2-1 0 0,1-1 1 0 0,-1 1 0 0 0,0 0 0 0 0,1 0 0 0 0,-1 0 0 0 0,0 1-1 0 0,0 0 1 0 0,0 0 0 0 0,1 1 0 0 0,-1 0 0 0 0,0 0 0 0 0,-1 0 0 0 0,1 1-1 0 0,0 0 1 0 0,-1 0 0 0 0,1 0 0 0 0,-1 1 0 0 0,0-1 0 0 0,0 1-1 0 0,-1 1 1 0 0,1-1 0 0 0,-1 1 0 0 0,0-1 0 0 0,1 3-20 0 0,9 18 64 0 0,-1 1 1 0 0,-1 0-1 0 0,-2 0 0 0 0,0 1 1 0 0,-2 1-1 0 0,-1 0 1 0 0,-1 0-1 0 0,-2 0 1 0 0,0 0-1 0 0,-2 1 0 0 0,-1 0 1 0 0,-2-1-1 0 0,0 1 1 0 0,-2-1-1 0 0,-1 1 0 0 0,-2-1 1 0 0,0 0-1 0 0,-2-1 1 0 0,-1 1-1 0 0,-1-2 1 0 0,-4 5-65 0 0,-14 37 181 0 0,-3-1 0 0 0,-3-1 0 0 0,-2-3 0 0 0,-4 0 0 0 0,-2-3 0 0 0,-2-1 0 0 0,-3-3 0 0 0,-9 5-181 0 0,32-33 61 0 0,-99 117 642 0 0,122-144-552 0 0,1-1 2 0 0,0 0-4 0 0,23-9 97 0 0,29-12-98 0 0,1 2 0 0 0,1 2-1 0 0,0 2 1 0 0,1 3 0 0 0,20 0-148 0 0,-59 10-88 0 0,141-10 298 0 0,-52 25-3247 0 0,-71 9-1331 0 0,-19-11-1854 0 0,-7-4 2241 0 0</inkml:trace>
  <inkml:trace contextRef="#ctx0" brushRef="#br0" timeOffset="718.582">1735 492 32 0 0,'-3'-4'230'0'0,"0"0"0"0"0,1 0-1 0 0,-2 1 1 0 0,1-1 0 0 0,0 1 0 0 0,-1 0-1 0 0,1 0 1 0 0,-1 0 0 0 0,0 0 0 0 0,0 0-1 0 0,0 1 1 0 0,0 0 0 0 0,0 0 0 0 0,-1 0 0 0 0,1 1-1 0 0,-1-1 1 0 0,1 1 0 0 0,-1 0 0 0 0,1 0-1 0 0,-1 1 1 0 0,0-1 0 0 0,1 1 0 0 0,-1 0-1 0 0,0 0 1 0 0,0 1 0 0 0,1-1 0 0 0,-1 1 0 0 0,1 0-1 0 0,-1 0 1 0 0,0 1 0 0 0,-1 0-230 0 0,-133 71 1435 0 0,102-41-980 0 0,2 1 0 0 0,1 2 0 0 0,2 1 1 0 0,1 2-1 0 0,-16 26-455 0 0,39-54 92 0 0,1 0 1 0 0,1 1 0 0 0,-1-1-1 0 0,2 1 1 0 0,-1 0-1 0 0,2 1 1 0 0,-1-1 0 0 0,2 1-1 0 0,-1 0 1 0 0,2 0 0 0 0,0 0-1 0 0,0 0 1 0 0,1 1-1 0 0,0-1 1 0 0,1 0 0 0 0,1 1-1 0 0,0-1 1 0 0,0 0 0 0 0,1 0-1 0 0,1 0 1 0 0,0 0 0 0 0,1 0-1 0 0,0 0 1 0 0,1-1-1 0 0,0 0 1 0 0,0 0 0 0 0,2 0-1 0 0,-1-1 1 0 0,1 0 0 0 0,6 7-93 0 0,11 2 176 0 0,1-1 1 0 0,0 0-1 0 0,1-2 0 0 0,0-2 1 0 0,2 0-1 0 0,0-2 1 0 0,0 0-1 0 0,1-2 1 0 0,0-2-1 0 0,1 0 1 0 0,0-2-1 0 0,0-1 1 0 0,0-2-1 0 0,1-1 1 0 0,-1-1-1 0 0,11-2-176 0 0,-31 2 101 0 0,1-1 0 0 0,-1-1 0 0 0,1 0 0 0 0,-1 0 0 0 0,1-1 0 0 0,-1 0 0 0 0,0-1 0 0 0,1 0 0 0 0,-1 0 0 0 0,-1-1 0 0 0,1-1 0 0 0,-1 0 0 0 0,1 0 0 0 0,-1 0 0 0 0,-1-1 0 0 0,1-1 0 0 0,-1 0-1 0 0,0 0 1 0 0,-1 0 0 0 0,1-1 0 0 0,-2 0 0 0 0,1 0 0 0 0,-1-1 0 0 0,0 0 0 0 0,-1 0 0 0 0,0 0 0 0 0,0-1 0 0 0,-1 0 0 0 0,-1 0 0 0 0,1 0 0 0 0,-2 0 0 0 0,1 0 0 0 0,-1-1 0 0 0,-1 1 0 0 0,1-8-101 0 0,-5-19 163 0 0,-1 0 0 0 0,-1 0 1 0 0,-2 0-1 0 0,-2 0 0 0 0,-1 1 1 0 0,-2 1-1 0 0,-1 0 0 0 0,-2 0 0 0 0,-2 2 1 0 0,0 0-1 0 0,-3 1 0 0 0,-21-28-163 0 0,31 44 2 0 0,-1 1-1 0 0,-1 0 0 0 0,0 0 0 0 0,-1 1 0 0 0,0 1 1 0 0,-1 0-1 0 0,-1 1 0 0 0,0 1 0 0 0,0 0 0 0 0,-1 1 1 0 0,-15-7-2 0 0,27 15-195 0 0,-1 1 0 0 0,1 0 1 0 0,0 1-1 0 0,-1-1 0 0 0,1 1 1 0 0,-1 0-1 0 0,1 0 0 0 0,0 0 1 0 0,-1 0-1 0 0,1 1 0 0 0,0 0 1 0 0,-1 0-1 0 0,1 0 0 0 0,0 0 1 0 0,0 1-1 0 0,0 0 0 0 0,0 0 1 0 0,0 0-1 0 0,0 0 0 0 0,0 0 1 0 0,1 1-1 0 0,-1 0 1 0 0,1-1-1 0 0,0 1 0 0 0,-1 1 1 0 0,1-1-1 0 0,1 0 0 0 0,-1 1 1 0 0,-1 3 194 0 0,-46 72-7602 0 0,45-70 6261 0 0,-13 27-2814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22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4 616 0 0,'1'0'419'0'0,"1"-3"-353"0"0,-1 3 3986 0 0,-1 0-3516 0 0,0 0-26 0 0,-54 5 1330 0 0,-28 13-751 0 0,-6 2-475 0 0,-91 4 379 0 0,151-27-2107 0 0,26 1-4622 0 0,23-9 3551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22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1 28 0 0,'-47'15'963'0'0,"-1"-2"0"0"0,0-3 0 0 0,-1-1 0 0 0,0-3 0 0 0,-1-1 1 0 0,-40-3-964 0 0,-13-11-64 0 0,38-6-2995 0 0,44 9 1547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24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2719 74 392 0 0,'7'-14'7117'0'0,"-474"65"-2795"0"0,-62-38-2578 0 0,-753-57-234 0 0,1225 43-1296 0 0,-1-3 0 0 0,1-2 0 0 0,0-3 0 0 0,0-2 0 0 0,-36-13-214 0 0,26 0-1096 0 0,66 24 482 0 0,1 0-145 0 0,4 0-180 0 0,44 0-5988 0 0,-27 2 3655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25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12 528 0 0,'-17'-12'8495'0'0,"0"54"-5909"0"0,32 482 2094 0 0,12-272-3579 0 0,-14-236-3527 0 0,17-48-6056 0 0,-22 20 4836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25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61 279 660 0 0,'-52'-48'8247'0'0,"43"-63"-4415"0"0,15 102-3764 0 0,0 0-1 0 0,1 0 1 0 0,0 1-1 0 0,0 0 1 0 0,0 0-1 0 0,1 1 1 0 0,1 0-1 0 0,-1 0 1 0 0,1 1-1 0 0,0 0 1 0 0,0 1-1 0 0,1 0 1 0 0,0 0-1 0 0,0 1 1 0 0,0 0-1 0 0,0 1 1 0 0,1 0-1 0 0,-1 1 1 0 0,1 0-1 0 0,0 1 1 0 0,-1 0-1 0 0,1 0 1 0 0,0 1-1 0 0,0 1 1 0 0,-1-1-1 0 0,1 2 1 0 0,0 0-1 0 0,-1 0 1 0 0,2 1-68 0 0,-2 0 10 0 0,-1 1 0 0 0,0-1-1 0 0,0 2 1 0 0,0-1 0 0 0,0 1 0 0 0,-1 1 0 0 0,0-1 0 0 0,0 1 0 0 0,0 1 0 0 0,-1 0 0 0 0,0 0 0 0 0,0 0 0 0 0,0 1 0 0 0,-1 0 0 0 0,-1 0 0 0 0,1 0 0 0 0,-1 1 0 0 0,-1 0 0 0 0,1 0-1 0 0,-2 0 1 0 0,1 0 0 0 0,-1 1 0 0 0,-1-1 0 0 0,1 1 0 0 0,-2 0 0 0 0,1 0 0 0 0,-2 0 0 0 0,1 0 0 0 0,-1 0 0 0 0,-1 0 0 0 0,1 0 0 0 0,-3 9-10 0 0,-7 20 11 0 0,-1 0-1 0 0,-2-1 1 0 0,-2 0 0 0 0,-1-1 0 0 0,-2 0 0 0 0,-1-2 0 0 0,-2 0 0 0 0,-2-2 0 0 0,-1 0-1 0 0,-1-1 1 0 0,-2-2 0 0 0,-1 0 0 0 0,-2-1-11 0 0,-74 47-17 0 0,94-68 36 0 0,-3 1 1 0 0,24-12-25 0 0,133-47-4 0 0,76-2 50 0 0,-78 20-144 0 0,-84 23-149 0 0,59-23-4079 0 0,-112 24-878 0 0,-4 6 2223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23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1903 54 360 0 0,'42'-53'7471'0'0,"-41"52"-6989"0"0,-1 1-40 0 0,0 0-42 0 0,-45 2 1071 0 0,1 14-1007 0 0,2 2 1 0 0,0 2-1 0 0,1 2 0 0 0,1 1 0 0 0,-13 12-464 0 0,18-13 254 0 0,-33 20 156 0 0,1 3 1 0 0,3 2-1 0 0,2 3 1 0 0,3 3-1 0 0,-39 44-410 0 0,81-78 57 0 0,0 1-1 0 0,1 0 0 0 0,1 1 0 0 0,1 1 1 0 0,1 0-1 0 0,1 1 0 0 0,1 0 0 0 0,1 0 0 0 0,1 2 1 0 0,1-1-1 0 0,1 1 0 0 0,1 0 0 0 0,2 0 0 0 0,0 1 1 0 0,2-1-1 0 0,0 1 0 0 0,2 0 0 0 0,1 0 0 0 0,3 15-56 0 0,-1-25 17 0 0,1 0-1 0 0,0 0 0 0 0,1-1 0 0 0,1 0 1 0 0,0 0-1 0 0,1 0 0 0 0,1-1 0 0 0,1 0 1 0 0,-1-1-1 0 0,2 1 0 0 0,0-2 0 0 0,1 0 1 0 0,0 0-1 0 0,0 0 0 0 0,1-2 0 0 0,1 1 0 0 0,0-2 1 0 0,0 0-1 0 0,1 0 0 0 0,0-1 0 0 0,1-1 1 0 0,0 0-1 0 0,0-1 0 0 0,0-1 0 0 0,1-1 1 0 0,-1 0-1 0 0,1 0 0 0 0,0-2 0 0 0,6 1-16 0 0,-11-1 32 0 0,1 0 0 0 0,-1 0-1 0 0,1-1 1 0 0,0-1-1 0 0,0 0 1 0 0,-1 0 0 0 0,1-1-1 0 0,0-1 1 0 0,-1 0 0 0 0,1 0-1 0 0,-1-2 1 0 0,0 1 0 0 0,0-1-1 0 0,0-1 1 0 0,0 0 0 0 0,-1 0-1 0 0,0-1 1 0 0,0 0 0 0 0,0-1-1 0 0,-1 0 1 0 0,0-1-1 0 0,-1 1 1 0 0,1-2 0 0 0,-1 1-1 0 0,-1-1 1 0 0,0-1 0 0 0,0 1-1 0 0,-1-1 1 0 0,0 0 0 0 0,0-1-1 0 0,-1 1 1 0 0,-1-1 0 0 0,0 0-1 0 0,1-6-31 0 0,-6 3 40 0 0,-2-1-1 0 0,1 0 1 0 0,-2 1-1 0 0,0-1 1 0 0,-1 1-1 0 0,0 0 1 0 0,-1 1-1 0 0,0-1 1 0 0,-1 1-1 0 0,-1 0 1 0 0,0 1-1 0 0,-1 0 1 0 0,0 0-1 0 0,-1 1 1 0 0,0 0-1 0 0,-1 1 1 0 0,0 0-1 0 0,0 0 1 0 0,-1 1 0 0 0,-1 1-1 0 0,1 0 1 0 0,-1 1-1 0 0,-10-4-39 0 0,-3-2-284 0 0,1 1 0 0 0,-1 2 1 0 0,-1 0-1 0 0,0 2 0 0 0,0 1 0 0 0,-1 1 0 0 0,-6 0 284 0 0,6 17-3112 0 0,33-1-4439 0 0,7-2 4104 0 0</inkml:trace>
  <inkml:trace contextRef="#ctx0" brushRef="#br0" timeOffset="546.743">2522 602 484 0 0,'-21'-2'658'0'0,"-1"0"0"0"0,1 2 0 0 0,-1 0-1 0 0,0 2 1 0 0,1 0 0 0 0,-1 1 0 0 0,1 2 0 0 0,0 0 0 0 0,0 1-1 0 0,1 1 1 0 0,-1 1 0 0 0,-3 2-658 0 0,9-3 135 0 0,-1 1 0 0 0,1 0 1 0 0,1 0-1 0 0,-1 2 0 0 0,1 0 0 0 0,1 1 1 0 0,0 0-1 0 0,1 1 0 0 0,0 0 0 0 0,0 1 1 0 0,1 0-1 0 0,1 1 0 0 0,1 0 0 0 0,0 1 1 0 0,0-1-1 0 0,2 2 0 0 0,0-1 0 0 0,0 1 1 0 0,2 1-1 0 0,0-1 0 0 0,1 1 0 0 0,0-1 0 0 0,2 1 1 0 0,-1 5-136 0 0,3-12 57 0 0,-1 0 0 0 0,2 0 0 0 0,-1 0 0 0 0,1 0 0 0 0,1 0 0 0 0,0 0 1 0 0,0-1-1 0 0,1 1 0 0 0,0-1 0 0 0,1 1 0 0 0,0-1 0 0 0,0 0 0 0 0,1 0 0 0 0,1-1 0 0 0,-1 1 1 0 0,1-1-1 0 0,0-1 0 0 0,1 1 0 0 0,0-1 0 0 0,0 0 0 0 0,1 0 0 0 0,0-1 0 0 0,0 0 0 0 0,0-1 0 0 0,1 1 1 0 0,-1-2-1 0 0,1 1 0 0 0,0-1 0 0 0,1-1 0 0 0,-1 1 0 0 0,1-2 0 0 0,0 1 0 0 0,-1-1 0 0 0,1-1 1 0 0,0 0-1 0 0,0 0 0 0 0,0-1 0 0 0,2 0-57 0 0,9-1 153 0 0,1-1 1 0 0,-1 0 0 0 0,0-2-1 0 0,0 0 1 0 0,0-2-1 0 0,-1 0 1 0 0,1-1-1 0 0,-2-1 1 0 0,1-1-1 0 0,-1-1 1 0 0,0-1-1 0 0,-1 0 1 0 0,0-1-1 0 0,-1-1 1 0 0,-1-1-1 0 0,0 0 1 0 0,-1-1 0 0 0,10-12-154 0 0,-19 18 104 0 0,0 0 1 0 0,-1 0-1 0 0,0-1 1 0 0,-1 0-1 0 0,0 0 1 0 0,-1 0-1 0 0,0 0 1 0 0,0 0-1 0 0,-1-1 1 0 0,0 1-1 0 0,-1-1 1 0 0,0 1-1 0 0,-1-1 1 0 0,0 0-1 0 0,0 1 1 0 0,-1-1-1 0 0,-1 0 1 0 0,0 1-1 0 0,0-1 1 0 0,-1 1-1 0 0,-1 0 1 0 0,1 0-1 0 0,-2 0 1 0 0,-4-8-105 0 0,-1-2 65 0 0,-1 0 1 0 0,-1 1 0 0 0,-1 1 0 0 0,0 0-1 0 0,-1 0 1 0 0,-1 2 0 0 0,-1-1 0 0 0,-1 2 0 0 0,0 0-1 0 0,0 2 1 0 0,-9-6-66 0 0,19 15-195 0 0,-1 0-1 0 0,1 1 1 0 0,0 0-1 0 0,-1 0 1 0 0,0 0-1 0 0,1 1 1 0 0,-1 0-1 0 0,0 1 1 0 0,0 0-1 0 0,0 0 1 0 0,-1 0-1 0 0,1 1 1 0 0,0 1-1 0 0,0-1 1 0 0,0 1-1 0 0,0 1 1 0 0,-4 1 195 0 0,-77 43-9626 0 0,71-27 5778 0 0</inkml:trace>
  <inkml:trace contextRef="#ctx0" brushRef="#br0" timeOffset="3015.625">751 810 684 0 0,'0'0'727'0'0,"5"4"371"0"0,-9-1 5092 0 0,-669 81-1879 0 0,637-82-3730 0 0,11-2-1078 0 0,7 2-2715 0 0,23-5 1361 0 0,17-10-1190 0 0,-5 6 231 0 0</inkml:trace>
  <inkml:trace contextRef="#ctx0" brushRef="#br0" timeOffset="3281.187">335 365 796 0 0,'-10'-22'10007'0'0,"14"46"-7891"0"0,18 51-3618 0 0,-14-57 443 0 0,6 19-4626 0 0,-12-26 3056 0 0</inkml:trace>
  <inkml:trace contextRef="#ctx0" brushRef="#br0" timeOffset="3531.129">444 1336 88 0 0,'19'68'7779'0'0,"-16"-61"-6526"0"0,-9 8-6653 0 0,4-15 3308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2:46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692 13 132 0 0,'10'-1'2734'0'0,"1"-4"6771"0"0,-51 1-8652 0 0,-1 2 1 0 0,1 1-1 0 0,-1 2 0 0 0,1 2 1 0 0,-37 8-854 0 0,13-4 584 0 0,-267 32 1826 0 0,309-38-1183 0 0,6 1-5884 0 0,35 3-170 0 0,-1-2 522 0 0,-2-1 331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13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5458 99 500 0 0,'0'0'645'0'0,"0"0"-18"0"0,0 0-18 0 0,0 0-8 0 0,0 0-30 0 0,0 0-22 0 0,0 0-16 0 0,0 0-28 0 0,0 0-29 0 0,0 0-27 0 0,0 0-17 0 0,0 0-9 0 0,0 0-22 0 0,0 0-22 0 0,0 0-12 0 0,0 0-23 0 0,0 0-18 0 0,0 0-14 0 0,0 0-5 0 0,0 0-8 0 0,0 0-13 0 0,0 0-18 0 0,0 0-7 0 0,0 0-14 0 0,0 0-21 0 0,0 0-17 0 0,0 0-25 0 0,0 0-25 0 0,0 0-14 0 0,-5-1-11 0 0,-71-2 136 0 0,-1 2 0 0 0,0 5 0 0 0,1 2 0 0 0,-34 10-270 0 0,-70 4 219 0 0,-689 28 1534 0 0,-316-11-1463 0 0,1122-32-292 0 0,-409 32-76 0 0,159 0 35 0 0,-206 5 70 0 0,374-31 284 0 0,131-13 689 0 0,3 1-3180 0 0,4 0-6032 0 0,7 1 4873 0 0</inkml:trace>
  <inkml:trace contextRef="#ctx0" brushRef="#br0" timeOffset="3688.515">3665 537 732 0 0,'10'-18'9260'0'0,"-9"19"-5751"0"0,-8 9-4300 0 0,-174 197 3072 0 0,180-205-2260 0 0,-1 0-1 0 0,1 0 0 0 0,0 0 1 0 0,0 0-1 0 0,-1 0 0 0 0,1 1 1 0 0,1-1-1 0 0,-1 0 0 0 0,0 0 1 0 0,1 1-1 0 0,-1-1 0 0 0,1 0 1 0 0,0 1-1 0 0,-1-1 0 0 0,1 0 1 0 0,0 1-1 0 0,1-1 0 0 0,-1 1 1 0 0,0-1-1 0 0,1 0 0 0 0,-1 1 1 0 0,1-1-1 0 0,0 0 0 0 0,0 0 1 0 0,-1 1-1 0 0,2-1 0 0 0,-1 0 1 0 0,0 0-1 0 0,0 0 0 0 0,1 0 1 0 0,-1 0-1 0 0,1-1 1 0 0,-1 1-1 0 0,1 0 0 0 0,0-1 1 0 0,0 1-1 0 0,0-1 0 0 0,0 1 1 0 0,0-1-1 0 0,0 0 0 0 0,0 0 1 0 0,0 0-1 0 0,0 0 0 0 0,1 0 1 0 0,-1-1-1 0 0,2 1-20 0 0,112 25 959 0 0,243-48 502 0 0,-240 8-1123 0 0,38-7-1254 0 0,-128 8-4987 0 0,-22 5 251 0 0,-2 2 2158 0 0</inkml:trace>
  <inkml:trace contextRef="#ctx0" brushRef="#br0" timeOffset="4047.848">4328 432 236 0 0,'-5'-10'3319'0'0,"5"11"3528"0"0,18 89-5330 0 0,-3 0 1 0 0,-4 1-1 0 0,-5 1 1 0 0,-4 58-1518 0 0,5 56 1248 0 0,0 170 605 0 0,-1-288-3362 0 0,-6-87 924 0 0,0-1-106 0 0,0 0-127 0 0,0 0-141 0 0,0 0-163 0 0,-4-2-290 0 0,-34-25-4772 0 0,19 11 2643 0 0</inkml:trace>
  <inkml:trace contextRef="#ctx0" brushRef="#br0" timeOffset="4672.659">2475 1140 740 0 0,'-6'-27'2057'0'0,"6"6"-1714"0"0,0 0 0 0 0,1 1 0 0 0,2-1 0 0 0,0 0 0 0 0,1 1 1 0 0,1 0-1 0 0,0 0 0 0 0,2 0 0 0 0,0 0 0 0 0,2 1 0 0 0,0 1 0 0 0,1-1 0 0 0,1 2 0 0 0,0-1 0 0 0,1 1 0 0 0,1 1 1 0 0,1 0-1 0 0,0 1 0 0 0,1 1 0 0 0,4-2-343 0 0,-12 8 63 0 0,0 1 1 0 0,1-1-1 0 0,0 1 0 0 0,1 1 1 0 0,0 0-1 0 0,0 0 0 0 0,0 1 1 0 0,0 0-1 0 0,1 0 0 0 0,0 1 1 0 0,0 1-1 0 0,0-1 1 0 0,1 2-1 0 0,-1-1 0 0 0,1 2 1 0 0,-1-1-1 0 0,1 1 0 0 0,0 1 1 0 0,-1 0-1 0 0,1 0 0 0 0,0 1 1 0 0,-1 1-1 0 0,1 0 0 0 0,-1 0 1 0 0,0 1-1 0 0,1 0 1 0 0,-1 1-1 0 0,0 0 0 0 0,-1 0 1 0 0,1 1-1 0 0,-1 0 0 0 0,0 1 1 0 0,0 0-1 0 0,-1 1 0 0 0,0 0 1 0 0,2 2-64 0 0,3 10 79 0 0,-1 1 1 0 0,-1 0 0 0 0,0 1-1 0 0,-2 0 1 0 0,0 1-1 0 0,-2 0 1 0 0,0 0 0 0 0,-2 1-1 0 0,0-1 1 0 0,-1 1-1 0 0,-2 1 1 0 0,0-1 0 0 0,-2 0-1 0 0,0 0 1 0 0,-1 0-1 0 0,-2 1 1 0 0,0-1 0 0 0,-2-1-1 0 0,0 1 1 0 0,-2-1-1 0 0,0 0 1 0 0,-1 0 0 0 0,-5 7-80 0 0,-15 26 116 0 0,-3-2 1 0 0,-2-2 0 0 0,-2 0-1 0 0,-2-3 1 0 0,-6 4-117 0 0,-110 121 333 0 0,152-173-327 0 0,0 1 1 0 0,1 0-1 0 0,-1-1 0 0 0,1 1 0 0 0,-1-1 0 0 0,1 1 0 0 0,-1 0 0 0 0,1-1 0 0 0,-1 1 1 0 0,1 0-1 0 0,0 0 0 0 0,-1-1 0 0 0,1 1 0 0 0,0 0 0 0 0,0 0 0 0 0,0 0 0 0 0,0 0 1 0 0,-1-1-1 0 0,1 1 0 0 0,0 0 0 0 0,0 0 0 0 0,0 0 0 0 0,1-1 0 0 0,-1 1 0 0 0,0 0 0 0 0,0 0 1 0 0,0 0-1 0 0,1 0 0 0 0,-1-1 0 0 0,0 1 0 0 0,1 0 0 0 0,-1 0 0 0 0,0-1 0 0 0,1 1 1 0 0,-1 0-1 0 0,1-1 0 0 0,-1 1 0 0 0,1-1 0 0 0,0 1 0 0 0,-1 0 0 0 0,1-1 0 0 0,0 1 1 0 0,-1-1-1 0 0,1 0 0 0 0,0 1 0 0 0,-1-1 0 0 0,1 1 0 0 0,0-1 0 0 0,0 0 0 0 0,0 0 1 0 0,-1 1-1 0 0,1-1 0 0 0,0 0 0 0 0,0 0 0 0 0,0 0 0 0 0,-1 0 0 0 0,1 0 0 0 0,0 0 0 0 0,0 0 1 0 0,0 0-1 0 0,0 0 0 0 0,-1-1 0 0 0,2 1-6 0 0,55 4 277 0 0,71-15 90 0 0,0-6-1 0 0,100-27-366 0 0,-212 41 16 0 0,26-4-191 0 0,-29 6-185 0 0,1-1-1 0 0,-1 0 1 0 0,0-1-1 0 0,0 0 0 0 0,0-1 1 0 0,0 0-1 0 0,-1-1 1 0 0,1-1-1 0 0,-1 0 0 0 0,-1-1 1 0 0,8-5 360 0 0,-9-7-5912 0 0,-12 8 2510 0 0</inkml:trace>
  <inkml:trace contextRef="#ctx0" brushRef="#br0" timeOffset="5906.744">1158 1 444 0 0,'2'5'648'0'0,"-2"4"-60"0"0,2-2-28 0 0,2 0-80 0 0,-4-1-36 0 0,4-3-60 0 0,-4-3-36 0 0,6 7-16 0 0,-2-3-8 0 0,-2 1-48 0 0,2-1-152 0 0,-4-4-132 0 0,4 3-152 0 0,-4-3-100 0 0,0 0-156 0 0,0 0-272 0 0,0 0-740 0 0,0 0 328 0 0</inkml:trace>
  <inkml:trace contextRef="#ctx0" brushRef="#br0" timeOffset="7172.071">2231 1267 392 0 0,'0'0'667'0'0,"0"0"-9"0"0,0 0-35 0 0,0 0-49 0 0,0 0-41 0 0,0 0-32 0 0,-6 0-26 0 0,-597 56 5484 0 0,211-69-3226 0 0,359 5-3332 0 0,52-15-6717 0 0,-5 16 4392 0 0</inkml:trace>
  <inkml:trace contextRef="#ctx0" brushRef="#br0" timeOffset="7453.257">1681 809 488 0 0,'-5'49'10001'0'0,"16"29"-8178"0"0,1 23-9667 0 0,-12-99 5328 0 0</inkml:trace>
  <inkml:trace contextRef="#ctx0" brushRef="#br0" timeOffset="7718.819">1774 1732 628 0 0,'25'41'6467'0'0,"-13"-20"-4687"0"0,-9-16-6701 0 0,-3-5 4884 0 0,0 0-2168 0 0</inkml:trace>
  <inkml:trace contextRef="#ctx0" brushRef="#br0" timeOffset="8343.673">0 1094 392 0 0,'3'-13'494'0'0,"0"1"-1"0"0,0-1 1 0 0,1 1-1 0 0,0 0 1 0 0,1 0 0 0 0,1 0-1 0 0,0 0 1 0 0,0 1-1 0 0,1 0 1 0 0,9-9-494 0 0,4-4 359 0 0,2 1 1 0 0,1 1 0 0 0,0 1-1 0 0,2 1 1 0 0,0 1 0 0 0,1 2-1 0 0,1 0 1 0 0,0 2 0 0 0,2 1-1 0 0,9-3-359 0 0,-29 12 51 0 0,1 1 0 0 0,0 0-1 0 0,-1 1 1 0 0,1 0 0 0 0,0 1-1 0 0,1 0 1 0 0,-1 0 0 0 0,0 1-1 0 0,0 1 1 0 0,1-1 0 0 0,-1 2-1 0 0,1-1 1 0 0,-1 2 0 0 0,0-1 0 0 0,0 1-1 0 0,0 1 1 0 0,0 0 0 0 0,0 0-1 0 0,0 1 1 0 0,-1 0 0 0 0,0 1-1 0 0,0 0 1 0 0,0 0 0 0 0,0 1-1 0 0,-1 0 1 0 0,0 1 0 0 0,0 0 0 0 0,-1 0-1 0 0,0 0 1 0 0,0 1 0 0 0,0 0-1 0 0,-1 1 1 0 0,4 6-51 0 0,-2-1 60 0 0,0 0 0 0 0,-1 1 0 0 0,-1 0-1 0 0,0 0 1 0 0,-1 0 0 0 0,-1 1 0 0 0,0 0 0 0 0,-1-1 0 0 0,-1 2-1 0 0,1 10-59 0 0,-4-6 63 0 0,0 0-1 0 0,-2-1 1 0 0,0 1-1 0 0,-1 0 1 0 0,-1-1-1 0 0,-1 0 0 0 0,-1 0 1 0 0,-1-1-1 0 0,0 0 1 0 0,-2 0-1 0 0,0-1 0 0 0,-5 6-62 0 0,-202 270 512 0 0,156-208-389 0 0,63-83-119 0 0,0-1 1 0 0,0 1-1 0 0,0-1 0 0 0,0 0 0 0 0,0 0 0 0 0,1 0 0 0 0,-1 0 1 0 0,1 0-1 0 0,-1 0 0 0 0,1-1 0 0 0,0 1 0 0 0,-1-1 1 0 0,1 1-1 0 0,0-1 0 0 0,0 0 0 0 0,0-1 0 0 0,0 1 1 0 0,0 0-1 0 0,0-1 0 0 0,0 0 0 0 0,0 1 0 0 0,1-1 0 0 0,-1 0 1 0 0,0-1-1 0 0,0 1-4 0 0,51 2-255 0 0,0-2-1 0 0,1-2 1 0 0,-1-3 0 0 0,0-3 0 0 0,48-12 255 0 0,-98 19-137 0 0,34-10-1800 0 0,-18-2-2444 0 0,-13 4 1596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10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2508 40 416 0 0,'-39'-40'7196'0'0,"27"99"-4863"0"0,16-2-1379 0 0,2 0-1 0 0,3 0 1 0 0,3-1 0 0 0,14 43-954 0 0,8 36 979 0 0,-14-43-388 0 0,-3-28-173 0 0,-3 0 1 0 0,-3 1-1 0 0,-3 0 1 0 0,-2 0-1 0 0,-4 1 1 0 0,-5 56-419 0 0,1-104 44 0 0,0-12-229 0 0,1 0 0 0 0,0 1 0 0 0,0-1 0 0 0,0 0 0 0 0,1 1 0 0 0,0-1 0 0 0,0 1 0 0 0,1-1 1 0 0,-1 1-1 0 0,1-1 0 0 0,1 0 0 0 0,-1 1 0 0 0,1-1 0 0 0,1 0 0 0 0,1 5 185 0 0,25-14-8654 0 0,-14-8 5021 0 0</inkml:trace>
  <inkml:trace contextRef="#ctx0" brushRef="#br0" timeOffset="8031.244">2227 918 324 0 0,'0'0'534'0'0,"0"0"-23"0"0,-38-17 6700 0 0,-220 36-3839 0 0,-66 9-2419 0 0,254-23-584 0 0,-1-3 0 0 0,1-3 0 0 0,-1-3 1 0 0,1-3-1 0 0,-60-15-369 0 0,112 17 584 0 0,6 1-2720 0 0,9 3-5584 0 0,18-3 4637 0 0</inkml:trace>
  <inkml:trace contextRef="#ctx0" brushRef="#br0" timeOffset="8281.193">1435 462 680 0 0,'0'0'843'0'0,"3"-5"389"0"0,-2 4 1644 0 0,-1 1-2506 0 0,0 0-28 0 0,23 55 1114 0 0,-1 1-1253 0 0,11 37-5004 0 0,-30-76 2996 0 0</inkml:trace>
  <inkml:trace contextRef="#ctx0" brushRef="#br0" timeOffset="9218.465">2 581 628 0 0,'-1'-8'323'0'0,"1"1"-1"0"0,-1-1 0 0 0,1 1 1 0 0,1-1-1 0 0,0 0 1 0 0,0 1-1 0 0,0-1 1 0 0,1 1-1 0 0,0 0 1 0 0,0-1-1 0 0,1 1 0 0 0,0 0 1 0 0,0 0-1 0 0,1 1 1 0 0,0-1-1 0 0,3-4-322 0 0,-1 1 258 0 0,8-15 123 0 0,2 1 0 0 0,1 0 0 0 0,0 2 0 0 0,2 0 0 0 0,1 1 0 0 0,0 0 0 0 0,2 2 0 0 0,0 1 0 0 0,21-14-381 0 0,-40 29 29 0 0,0 0 0 0 0,0 0-1 0 0,1 0 1 0 0,-1 0 0 0 0,0 1-1 0 0,1-1 1 0 0,0 1 0 0 0,0 0-1 0 0,0 0 1 0 0,0 0 0 0 0,0 1-1 0 0,0-1 1 0 0,0 1 0 0 0,0 0-1 0 0,0 0 1 0 0,1 0 0 0 0,-1 1 0 0 0,1 0-1 0 0,-1-1 1 0 0,0 2 0 0 0,1-1-1 0 0,-1 0 1 0 0,0 1 0 0 0,1 0-1 0 0,-1 0 1 0 0,0 0 0 0 0,0 0-1 0 0,0 1 1 0 0,0 0 0 0 0,0 0-1 0 0,0 0 1 0 0,0 0 0 0 0,-1 0-1 0 0,1 1 1 0 0,-1 0 0 0 0,1 0-1 0 0,-1 0 1 0 0,0 0 0 0 0,0 0 0 0 0,-1 0-1 0 0,1 1 1 0 0,-1 0 0 0 0,1-1-1 0 0,-1 1 1 0 0,0 0 0 0 0,1 4-29 0 0,6 22 25 0 0,-1 0 0 0 0,-1 1-1 0 0,-2 0 1 0 0,-1 0 0 0 0,-2 0 0 0 0,-1 0 0 0 0,-1 0 0 0 0,-2 0 0 0 0,-1 1 0 0 0,-1-1 0 0 0,-2-1 0 0 0,-9 30-25 0 0,-3-3 26 0 0,-3-1 0 0 0,-2-1 0 0 0,-3-2 0 0 0,-2 0 0 0 0,-2-2 0 0 0,-2-1-1 0 0,-2-1 1 0 0,-18 16-26 0 0,-2-2 76 0 0,54-63-60 0 0,0 0 0 0 0,32 0 126 0 0,13-12-53 0 0,1 1-1 0 0,0 3 0 0 0,0 1 0 0 0,1 2 1 0 0,0 3-1 0 0,0 1 0 0 0,-1 3 0 0 0,7 2-88 0 0,39 27-1788 0 0,-46 16-3863 0 0,-33-26 2942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28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36 400 808 0 0,'-5'-9'321'0'0,"0"0"-1"0"0,0 0 1 0 0,1 0-1 0 0,1 0 1 0 0,0-1-1 0 0,0 0 1 0 0,1 0-1 0 0,0 0 1 0 0,0 0-1 0 0,1 0 1 0 0,1 0 0 0 0,-1 0-1 0 0,2 0 1 0 0,-1 0-1 0 0,2 0 1 0 0,-1 0-1 0 0,1 0 1 0 0,1 0-1 0 0,0 0 1 0 0,0 1-1 0 0,1-1 1 0 0,0 1-1 0 0,1 0 1 0 0,0 0-1 0 0,4-6-320 0 0,-4 5 165 0 0,0-1-1 0 0,1 1 0 0 0,1 0 0 0 0,-1 0 0 0 0,1 1 0 0 0,1 0 0 0 0,0 0 0 0 0,0 1 0 0 0,1 0 0 0 0,0 0 0 0 0,0 1 0 0 0,1 0 0 0 0,0 1 0 0 0,0 0 0 0 0,0 1 0 0 0,1 0 0 0 0,2-1-164 0 0,-4 8 30 0 0,0 0-1 0 0,0 1 1 0 0,0-1-1 0 0,-1 2 1 0 0,1-1-1 0 0,-1 1 1 0 0,0 1-1 0 0,0 0 1 0 0,-1 0-1 0 0,1 0 1 0 0,-1 1 0 0 0,0 0-1 0 0,-1 0 1 0 0,1 1-1 0 0,-1-1 1 0 0,-1 2-1 0 0,1-1 1 0 0,-1 1-1 0 0,0-1 1 0 0,-1 1-1 0 0,0 1 1 0 0,0-1-1 0 0,0 4-29 0 0,12 18 19 0 0,-1 1-1 0 0,-2 0 1 0 0,-1 1-1 0 0,-2 0 1 0 0,-1 1-1 0 0,-1 0 1 0 0,-2 1-1 0 0,-1-1 0 0 0,-2 1 1 0 0,-2 0-1 0 0,0 0 1 0 0,-3 0-1 0 0,0 0 1 0 0,-3 0-1 0 0,0-1 1 0 0,-2 1-1 0 0,-2-1 1 0 0,-9 23-19 0 0,1-15 45 0 0,-1 0-1 0 0,-2-1 1 0 0,-2-2 0 0 0,-1 0 0 0 0,-2-1 0 0 0,-2-2 0 0 0,-1 0 0 0 0,-27 25-45 0 0,53-51 1110 0 0,28-13-844 0 0,33-17-184 0 0,-24 8-145 0 0,0 1-1 0 0,2 2 1 0 0,-1 1 0 0 0,1 2 0 0 0,0 1 0 0 0,0 2 0 0 0,1 2 0 0 0,4 1 63 0 0,18 14-2056 0 0,-25 9-4046 0 0,-21-9 2854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32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54 60 0 0,'0'0'690'0'0,"0"0"-64"0"0,-54 5 5925 0 0,52-5-6169 0 0,2 0-16 0 0,0 0-14 0 0,0 0-25 0 0,0 0-23 0 0,0 0-30 0 0,0 0-19 0 0,13-16 647 0 0,-1 9-867 0 0,0 1 1 0 0,0 1-1 0 0,1 0 0 0 0,0 0 0 0 0,0 1 1 0 0,0 1-1 0 0,0 0 0 0 0,1 1 1 0 0,-1 1-1 0 0,1 0 0 0 0,-1 0 1 0 0,1 2-1 0 0,-1 0 0 0 0,1 0 0 0 0,-1 1 1 0 0,1 1-1 0 0,-1 0 0 0 0,0 0 1 0 0,0 2-1 0 0,0 0 0 0 0,-1 0 0 0 0,0 1 1 0 0,0 1-1 0 0,0 0 0 0 0,-1 0 1 0 0,0 1-1 0 0,0 1 0 0 0,-1-1 1 0 0,0 2-1 0 0,-1 0 0 0 0,3 3-35 0 0,-7-5 27 0 0,0 1 0 0 0,-1-1 0 0 0,0 1 0 0 0,-1-1 0 0 0,0 1 1 0 0,0 0-1 0 0,-1 0 0 0 0,0 1 0 0 0,0-1 0 0 0,-1 0 0 0 0,0 1 0 0 0,-1-1 0 0 0,0 1 0 0 0,-1-1 0 0 0,0 0 0 0 0,0 1 0 0 0,-1-1 0 0 0,0 0 0 0 0,-1 0 1 0 0,0 0-1 0 0,0 0 0 0 0,-1 0 0 0 0,0-1 0 0 0,0 0 0 0 0,-1 0 0 0 0,0 0 0 0 0,-1 0 0 0 0,-4 5-27 0 0,-10 11 156 0 0,-2-1 1 0 0,0-1-1 0 0,-1 0 1 0 0,-1-2-1 0 0,0-1 0 0 0,-2-1 1 0 0,0-1-1 0 0,-4 1-156 0 0,-10 10 430 0 0,39-28-359 0 0,19-1 175 0 0,-1-1-233 0 0,0 1-1 0 0,0 1 1 0 0,0 0 0 0 0,0 1-1 0 0,0 1 1 0 0,0 0-1 0 0,0 1 1 0 0,0 1-1 0 0,-1 1 1 0 0,0 0-1 0 0,0 1 1 0 0,15 8-13 0 0,-21-10 37 0 0,0 1 1 0 0,0 0-1 0 0,-1 0 1 0 0,0 1-1 0 0,0 0 1 0 0,0 0-1 0 0,-1 1 0 0 0,0 0 1 0 0,0 1-1 0 0,-1 0 1 0 0,0 0-1 0 0,0 0 1 0 0,-1 1-1 0 0,0 0 0 0 0,-1 0 1 0 0,0 1-1 0 0,0-1 1 0 0,-1 1-1 0 0,0 0 1 0 0,-1 0-1 0 0,0 1 0 0 0,-1-1 1 0 0,0 1-1 0 0,0-1 1 0 0,-1 1-1 0 0,-1 0 0 0 0,1 0 1 0 0,-2-1-1 0 0,0 1 1 0 0,0 0-1 0 0,-1-1 1 0 0,0 1-1 0 0,-1-1 0 0 0,0 0 1 0 0,0 1-1 0 0,-1-1 1 0 0,-1-1-1 0 0,0 1 1 0 0,-3 4-38 0 0,-18 16 121 0 0,-2 0 1 0 0,-1-2 0 0 0,-1-1 0 0 0,-2-2-1 0 0,0-1 1 0 0,-2-1 0 0 0,0-2 0 0 0,-1-2-1 0 0,-1-1 1 0 0,-1-1 0 0 0,-1-2 0 0 0,0-2 0 0 0,-1-2-1 0 0,-4 0-121 0 0,9-10-2633 0 0,49-17 72 0 0,27-15-3910 0 0,-7 11 2762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3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61 840 0 0,'-65'-37'6711'0'0,"-12"59"-3996"0"0,-50 84-791 0 0,117-95-1819 0 0,1 0 0 0 0,0 0 1 0 0,0 1-1 0 0,1 0 0 0 0,1 1 1 0 0,0 0-1 0 0,1 0 0 0 0,0 0 1 0 0,1 1-1 0 0,1-1 0 0 0,0 2 1 0 0,0-1-1 0 0,2 0 0 0 0,0 0 1 0 0,0 1-1 0 0,1-1 0 0 0,1 1 1 0 0,1-1-1 0 0,0 1 0 0 0,1-1 1 0 0,0 1-1 0 0,1-1 0 0 0,1 0 1 0 0,0 0-1 0 0,1 0 0 0 0,0-1 1 0 0,1 1-1 0 0,1-2 0 0 0,0 1 1 0 0,1 0-1 0 0,0-1 0 0 0,1-1 0 0 0,0 0 1 0 0,1 0-1 0 0,0 0 0 0 0,0-1 1 0 0,6 3-106 0 0,2-3 142 0 0,1-1 1 0 0,0 0 0 0 0,0-2-1 0 0,1 0 1 0 0,-1-1-1 0 0,1-1 1 0 0,1-1 0 0 0,-1 0-1 0 0,1-2 1 0 0,-1-1-1 0 0,1 0 1 0 0,0-1 0 0 0,0-1-1 0 0,-1-2 1 0 0,1 0-1 0 0,-1 0 1 0 0,7-4-143 0 0,-24 6 16 0 0,6 0 71 0 0,0 0 0 0 0,-1-1 0 0 0,1 0 0 0 0,0-1 1 0 0,-1 0-1 0 0,1 0 0 0 0,-1-1 0 0 0,0 0 0 0 0,0 0 1 0 0,-1-1-1 0 0,1 0 0 0 0,-1-1 0 0 0,0 1 0 0 0,-1-1 1 0 0,1-1-1 0 0,-1 1 0 0 0,0-1 0 0 0,-1 0 1 0 0,1 0-1 0 0,-1-1 0 0 0,-1 1 0 0 0,4-9-87 0 0,-5-5 72 0 0,-1-1-1 0 0,-1 1 0 0 0,-1-1 1 0 0,-1 0-1 0 0,-1 1 1 0 0,-1 0-1 0 0,0-1 1 0 0,-2 1-1 0 0,-1 0 1 0 0,0 1-1 0 0,-1-1 0 0 0,-2 1 1 0 0,0 1-1 0 0,-1 0 1 0 0,-1 0-1 0 0,0 1 1 0 0,-1 0-1 0 0,-2 1 0 0 0,1 0 1 0 0,-2 1-1 0 0,0 1 1 0 0,-1 0-1 0 0,-1 1 1 0 0,0 1-1 0 0,0 1 0 0 0,-2 0 1 0 0,1 1-1 0 0,-1 1 1 0 0,-1 1-72 0 0,-3-2-82 0 0,-74-24-4107 0 0,76 46-573 0 0,15-5-913 0 0,0 4 1286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29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1909 740 184 0 0,'0'0'683'0'0,"-30"-24"4862"0"0,38-87-2641 0 0,-8 109-2868 0 0,1 0 1 0 0,-1 0-1 0 0,1 1 0 0 0,-1-1 1 0 0,0 0-1 0 0,0 0 0 0 0,0 0 1 0 0,0 0-1 0 0,0 1 0 0 0,0-1 1 0 0,0 0-1 0 0,-1 0 0 0 0,1 0 0 0 0,-1 1 1 0 0,1-1-1 0 0,-1 0 0 0 0,0 0 1 0 0,0 1-1 0 0,0-1 0 0 0,0 1 1 0 0,0-1-1 0 0,0 1 0 0 0,0-1 1 0 0,0 1-1 0 0,0 0 0 0 0,-1-1 0 0 0,1 1 1 0 0,-1 0-1 0 0,1 0 0 0 0,-1 0 1 0 0,1 0-1 0 0,-1 0 0 0 0,1 0 1 0 0,-1 1-1 0 0,0-1 0 0 0,0 0 1 0 0,1 1-1 0 0,-1-1 0 0 0,0 1 0 0 0,0 0 1 0 0,0 0-1 0 0,-1 0-36 0 0,-88 2 684 0 0,67 1-587 0 0,-493 25 1565 0 0,381-31-1121 0 0,135 2-669 0 0,1 1-116 0 0,0 0-124 0 0,5-31-7670 0 0,1 23 5199 0 0</inkml:trace>
  <inkml:trace contextRef="#ctx0" brushRef="#br0" timeOffset="265.562">1378 97 196 0 0,'1'-9'1405'0'0,"-2"13"5091"0"0,13 126-5165 0 0,-1-59-2341 0 0,-10 0-3544 0 0,-5-46 2382 0 0</inkml:trace>
  <inkml:trace contextRef="#ctx0" brushRef="#br0" timeOffset="531.125">1418 1041 460 0 0,'14'45'5350'0'0,"-14"-43"-5118"0"0,1 7-362 0 0,4-4-3336 0 0,-5-5 2088 0 0</inkml:trace>
  <inkml:trace contextRef="#ctx0" brushRef="#br0" timeOffset="1015.416">54 357 316 0 0,'-5'-5'156'0'0,"0"0"0"0"0,0 0 0 0 0,1-1 0 0 0,-1 0 0 0 0,1 0 0 0 0,0 0 0 0 0,1 0 1 0 0,0-1-1 0 0,0 0 0 0 0,0 1 0 0 0,1-1 0 0 0,0 0 0 0 0,0 0 0 0 0,1 0 0 0 0,0-1 0 0 0,0 1 0 0 0,0 0 0 0 0,1 0 0 0 0,0-1 0 0 0,1 1 0 0 0,0 0 0 0 0,0 0 1 0 0,0 0-1 0 0,1 0 0 0 0,0 0 0 0 0,0 0 0 0 0,1 0 0 0 0,0 0 0 0 0,0 1 0 0 0,1 0 0 0 0,-1-1 0 0 0,1 1 0 0 0,1 0 0 0 0,-1 1 0 0 0,1-1 0 0 0,0 1 0 0 0,0 0 0 0 0,1 0 1 0 0,0 1-1 0 0,2-2-156 0 0,6-5 128 0 0,0 0 1 0 0,1 1-1 0 0,1 1 1 0 0,-1 0 0 0 0,2 1-1 0 0,-1 1 1 0 0,1 0-1 0 0,0 1 1 0 0,0 1-1 0 0,0 1 1 0 0,1 0 0 0 0,0 2-1 0 0,0 0 1 0 0,17 0-129 0 0,-29 3 17 0 0,0 0 0 0 0,0 1 0 0 0,0-1 0 0 0,0 1 0 0 0,0 1 0 0 0,-1-1 0 0 0,1 1 0 0 0,-1 0 0 0 0,0 0 0 0 0,0 0 0 0 0,0 1 0 0 0,0 0 0 0 0,0 0 0 0 0,-1 0 0 0 0,0 1 0 0 0,0-1 0 0 0,0 1 0 0 0,0 0 1 0 0,-1 0-1 0 0,1 0 0 0 0,-2 1 0 0 0,1-1 0 0 0,0 1 0 0 0,-1 0 0 0 0,0-1 0 0 0,-1 1 0 0 0,1 0 0 0 0,-1 0 0 0 0,0 0 0 0 0,0 1 0 0 0,-1-1 0 0 0,0 1-17 0 0,-20 198 291 0 0,-18-95 74 0 0,-5-1 0 0 0,-5-3 0 0 0,-61 99-365 0 0,108-203 23 0 0,-1 1 0 0 0,1 0 0 0 0,0-1 0 0 0,0 1 0 0 0,0 0 0 0 0,0 0 1 0 0,1 0-1 0 0,-1 0 0 0 0,1 0 0 0 0,-1 0 0 0 0,1 0 0 0 0,0 0 0 0 0,0 0 1 0 0,1 0-1 0 0,-1 0 0 0 0,1 0 0 0 0,-1 0 0 0 0,1 0 0 0 0,0 0 0 0 0,0 0 1 0 0,0 0-1 0 0,0 0 0 0 0,1-1 0 0 0,-1 1 0 0 0,1-1 0 0 0,0 1 0 0 0,0-1 1 0 0,0 1-1 0 0,0-1 0 0 0,0 0 0 0 0,0 0 0 0 0,0 0 0 0 0,1 0 0 0 0,-1 0 1 0 0,1-1-1 0 0,0 1 0 0 0,-1-1 0 0 0,1 0 0 0 0,0 1 0 0 0,0-1 0 0 0,0-1 1 0 0,-1 1-1 0 0,1 0 0 0 0,0-1 0 0 0,0 1 0 0 0,0-1 0 0 0,1 0 0 0 0,-1 0 1 0 0,0 0-1 0 0,0 0 0 0 0,0-1 0 0 0,0 1 0 0 0,0-1 0 0 0,0 0 0 0 0,2-1-23 0 0,340-52-695 0 0,-314 43-973 0 0,-21 2-3145 0 0,-9 8 2343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35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606 8 968 0 0,'0'0'901'0'0,"-35"-8"2694"0"0,5 20-2992 0 0,0 1 1 0 0,1 1-1 0 0,1 2 1 0 0,0 1-1 0 0,2 1 1 0 0,0 1-1 0 0,0 1 1 0 0,2 1-1 0 0,-2 4-603 0 0,-25 19 557 0 0,21-15-432 0 0,2 0-1 0 0,1 3 0 0 0,1 0 1 0 0,2 1-1 0 0,1 2 0 0 0,1 0 0 0 0,-10 27-124 0 0,28-56 10 0 0,0 0 0 0 0,0 0 0 0 0,0 1 0 0 0,1-1 0 0 0,0 1-1 0 0,0 0 1 0 0,1 0 0 0 0,0 0 0 0 0,0 0 0 0 0,1 0-1 0 0,0 0 1 0 0,0 0 0 0 0,1 1 0 0 0,-1-1 0 0 0,2 0-1 0 0,-1 0 1 0 0,1 1 0 0 0,0-1 0 0 0,0 0 0 0 0,1 0 0 0 0,0 0-1 0 0,0 0 1 0 0,1 0 0 0 0,0-1 0 0 0,0 1 0 0 0,1-1-1 0 0,-1 1 1 0 0,2-1 0 0 0,-1 0 0 0 0,0-1 0 0 0,1 1-1 0 0,0-1 1 0 0,1 0 0 0 0,-1 0 0 0 0,1-1 0 0 0,0 1 0 0 0,0-1-1 0 0,0 0 1 0 0,4 1-10 0 0,11-1 21 0 0,0-2 0 0 0,-1 0 1 0 0,1-2-1 0 0,0 0 0 0 0,0-1 0 0 0,0-1 0 0 0,-1-1 0 0 0,1-1 0 0 0,-1-1 0 0 0,0-1 1 0 0,0 0-1 0 0,-1-2 0 0 0,1 0 0 0 0,-2-1 0 0 0,1-1 0 0 0,-1 0 0 0 0,-1-2 0 0 0,0 0 1 0 0,5-5-22 0 0,-18 13 18 0 0,-1 1 1 0 0,1-1 0 0 0,-1 0 0 0 0,1 0 0 0 0,-1 0 0 0 0,0 0 0 0 0,-1-1 0 0 0,1 0 0 0 0,-1 1 0 0 0,0-1 0 0 0,0 0 0 0 0,0 0 0 0 0,0 0 0 0 0,-1 0 0 0 0,0 0 0 0 0,0 0 0 0 0,-1 0 0 0 0,1-1 0 0 0,-1 1 0 0 0,0 0 0 0 0,-1 0-1 0 0,1 0 1 0 0,-1-1 0 0 0,0 1 0 0 0,0 0 0 0 0,-1 0 0 0 0,1 0 0 0 0,-1 0 0 0 0,0 1 0 0 0,-1-1 0 0 0,1 0 0 0 0,-1 1 0 0 0,0-1 0 0 0,0 1 0 0 0,0 0 0 0 0,0 0 0 0 0,-1 0 0 0 0,0 1 0 0 0,0-1 0 0 0,0 1 0 0 0,0 0 0 0 0,0 0-1 0 0,-1 0 1 0 0,1 1 0 0 0,-1-1 0 0 0,0 1 0 0 0,0 0-19 0 0,-206-87-2116 0 0,62 55-2762 0 0,112 27 2767 0 0,-9-4-641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30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3510 36 396 0 0,'0'0'673'0'0,"0"0"-4"0"0,0 0-25 0 0,0 0-20 0 0,0 0-26 0 0,0 0-13 0 0,0 0-16 0 0,0 0-21 0 0,0 0-29 0 0,0 0-6 0 0,0 0-14 0 0,0 0-17 0 0,0 0-12 0 0,0 0-14 0 0,0 0-10 0 0,0 0-23 0 0,0 0-27 0 0,0 0-32 0 0,0 0-22 0 0,-5 1-27 0 0,-89 5 658 0 0,-1-4-1 0 0,0-5 1 0 0,-46-8-973 0 0,45 4 546 0 0,51-6-620 0 0,77 3-3193 0 0,25 10-2570 0 0,-36 0 3128 0 0</inkml:trace>
  <inkml:trace contextRef="#ctx0" brushRef="#br0" timeOffset="249.942">3714 250 760 0 0,'-215'25'8062'0'0,"147"-23"-6604"0"0,42-1-1313 0 0,-104 4 2308 0 0,46-4-6316 0 0,82-1 2167 0 0,0-1-1077 0 0,-10-2 215 0 0</inkml:trace>
  <inkml:trace contextRef="#ctx0" brushRef="#br0" timeOffset="3718.9">2677 156 764 0 0,'0'0'730'0'0,"-23"2"1310"0"0,-163 5 4239 0 0,-97-25-3004 0 0,269 16-3104 0 0,-269-22 2101 0 0,-227 13-2272 0 0,-44 23 235 0 0,139-23-191 0 0,63 10-77 0 0,295 0-753 0 0,69 34-3951 0 0,12-17-338 0 0,-8-6 2164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37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729 1 708 0 0,'0'0'896'0'0,"8"0"382"0"0,-8 0 2113 0 0,-2 0 3715 0 0,-480 11-4016 0 0,300-21-2519 0 0,181 9-522 0 0,-33 5 164 0 0,9 136-189 0 0,20-104-14 0 0,2 0 0 0 0,1 0 1 0 0,2 0-1 0 0,1 0 1 0 0,2 0-1 0 0,5 21-10 0 0,-4-27-1 0 0,30 188-14 0 0,-17-107 521 0 0,-17-110-376 0 0,0-1-4 0 0,0 0-4 0 0,0 0-10 0 0,-12-48 280 0 0,28-47-126 0 0,64 81-280 0 0,219 12-44 0 0,-293 2 58 0 0,-1 1 0 0 0,1-1 0 0 0,-1 1 0 0 0,1 0 0 0 0,-1 0 1 0 0,1 0-1 0 0,-1 1 0 0 0,0 0 0 0 0,0 0 0 0 0,0 0 0 0 0,0 1 0 0 0,0 0 1 0 0,0 0-1 0 0,-1 0 0 0 0,0 0 0 0 0,1 1 0 0 0,-1-1 0 0 0,0 1 0 0 0,-1 0 1 0 0,1 1-1 0 0,-1-1 0 0 0,1 1 0 0 0,-2-1 0 0 0,1 1 0 0 0,0 0 0 0 0,-1 0 1 0 0,0 0-1 0 0,0 0 0 0 0,0 0 0 0 0,-1 1 0 0 0,0-1 0 0 0,0 1 0 0 0,0-1 1 0 0,0 1-1 0 0,-1-1 0 0 0,0 1 0 0 0,0-1 0 0 0,-1 1 0 0 0,-9 19 7 0 0,0-2 0 0 0,-2 1 0 0 0,-1-2 0 0 0,-1 1 0 0 0,0-2 0 0 0,-2 0 0 0 0,-1-1 0 0 0,0 0 0 0 0,-1-2 0 0 0,-1 0 0 0 0,-1-1 0 0 0,-1-1 0 0 0,0 0 0 0 0,-1-2 0 0 0,-14 7-7 0 0,-121 58-1596 0 0,100-65-1744 0 0,-1-10-3879 0 0,37-5 3334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38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0 296 0 0,'-16'3'1369'0'0,"-93"68"1956"0"0,96-58-3110 0 0,1 1 0 0 0,0 0 0 0 0,1 1-1 0 0,1 1 1 0 0,0 0 0 0 0,1 0 0 0 0,1 0-1 0 0,0 1 1 0 0,2 0 0 0 0,0 1 0 0 0,0 0-1 0 0,2 0 1 0 0,0 0 0 0 0,1 0 0 0 0,1 1-1 0 0,1-1 1 0 0,0 1 0 0 0,2-1 0 0 0,0 1-1 0 0,1-1 1 0 0,1 0 0 0 0,0 1 0 0 0,2 1-215 0 0,-4-18 30 0 0,0 1 0 0 0,0-1 0 0 0,1 0 1 0 0,-1 1-1 0 0,1-1 0 0 0,-1 0 1 0 0,1 0-1 0 0,-1 0 0 0 0,1-1 1 0 0,0 1-1 0 0,0 0 0 0 0,0 0 1 0 0,0-1-1 0 0,0 0 0 0 0,1 1 0 0 0,-1-1 1 0 0,0 0-1 0 0,1 0 0 0 0,-1 0 1 0 0,0 0-1 0 0,1 0 0 0 0,-1-1 1 0 0,1 1-1 0 0,-1-1 0 0 0,1 0 0 0 0,0 0 1 0 0,-1 0-1 0 0,1 0 0 0 0,-1 0 1 0 0,1 0-1 0 0,-1-1 0 0 0,1 1 1 0 0,-1-1-1 0 0,1 1 0 0 0,-1-1 1 0 0,1 0-1 0 0,-1 0 0 0 0,0-1 0 0 0,1 1 1 0 0,-1 0-1 0 0,0-1 0 0 0,0 1 1 0 0,0-1-1 0 0,2-1-30 0 0,87-78 555 0 0,-82 72-525 0 0,-1-1 1 0 0,-1-1-1 0 0,0 1 0 0 0,-1-1 1 0 0,1-1-1 0 0,-2 1 1 0 0,0-1-1 0 0,0 0 1 0 0,-1 0-1 0 0,-1 0 0 0 0,0-1 1 0 0,-1 1-1 0 0,0-1 1 0 0,-1 1-1 0 0,0-1 0 0 0,-1 0 1 0 0,0 0-1 0 0,-1 1 1 0 0,-1-1-1 0 0,0 0 1 0 0,0 1-1 0 0,-1-1 0 0 0,-1 1 1 0 0,-5-11-31 0 0,-13-25 148 0 0,21 47-150 0 0,1 1 4 0 0,0 0-5 0 0,0 0-1 0 0,-2 38-3 0 0,78 245 734 0 0,-65-246-582 0 0,-1 0 1 0 0,-2 1-1 0 0,-2 0 1 0 0,-1 1 0 0 0,-2-1-1 0 0,-1 1 1 0 0,-3-1 0 0 0,-1 1-1 0 0,-3 16-145 0 0,-1-33 39 0 0,0-1 0 0 0,-1 1 0 0 0,-1-1 0 0 0,-1-1 0 0 0,0 1 1 0 0,-2-2-1 0 0,-1 1 0 0 0,0-2 0 0 0,-1 0 0 0 0,-1 0 0 0 0,-1-1 0 0 0,0-1 0 0 0,-8 7-39 0 0,16-17-21 0 0,1-1-1 0 0,-1 1 1 0 0,0-1 0 0 0,-1-1 0 0 0,1 1 0 0 0,-1-1 0 0 0,1-1 0 0 0,-1 1 0 0 0,-1-1-1 0 0,1-1 1 0 0,0 1 0 0 0,-1-1 0 0 0,1-1 0 0 0,-1 0 0 0 0,1 0 0 0 0,-1 0-1 0 0,0-1 1 0 0,1-1 0 0 0,-1 1 0 0 0,1-1 0 0 0,-1-1 0 0 0,1 0 0 0 0,-1 0 0 0 0,1 0-1 0 0,-4-3 22 0 0,-63-62-8743 0 0,62 47 5392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2:47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798 1 1036 0 0,'-179'61'8101'0'0,"-100"-10"-3277"0"0,144-30-3008 0 0,114-18-1820 0 0,-82 9 116 0 0,69-15-3216 0 0,2-7-3298 0 0,18 5 2815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35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2785 1064 196 0 0,'-12'-15'4291'0'0,"-127"15"1061"0"0,59 8-4243 0 0,-155-4-329 0 0,228-4-1302 0 0,6 1-917 0 0,-2-1-3651 0 0,3 0 2457 0 0</inkml:trace>
  <inkml:trace contextRef="#ctx0" brushRef="#br0" timeOffset="265.562">2912 1374 148 0 0,'-295'20'8384'0'0,"34"-5"-9611"0"0,199-9-2396 0 0,30-6 1553 0 0</inkml:trace>
  <inkml:trace contextRef="#ctx0" brushRef="#br0" timeOffset="3749.153">390 409 628 0 0,'3'-22'6279'0'0,"-13"51"-4408"0"0,-92 330 1625 0 0,70-218-2853 0 0,-182 612 2271 0 0,180-645-2562 0 0,62-166-5585 0 0,-15 29 58 0 0,-4 8 1928 0 0</inkml:trace>
  <inkml:trace contextRef="#ctx0" brushRef="#br0" timeOffset="4483.324">641 909 380 0 0,'0'0'653'0'0,"0"0"-19"0"0,0 0-26 0 0,0 0-19 0 0,-32 27 2134 0 0,15-11-2381 0 0,0 1 0 0 0,1 1 0 0 0,0 1 0 0 0,2 0 0 0 0,0 1-1 0 0,1 0 1 0 0,2 1 0 0 0,0 1 0 0 0,1-1 0 0 0,0 2 0 0 0,2-1 0 0 0,-4 21-342 0 0,7-30 89 0 0,0 0 1 0 0,1-1 0 0 0,0 2 0 0 0,1-1 0 0 0,0 0 0 0 0,1 0 0 0 0,1 1 0 0 0,0-1-1 0 0,1 1 1 0 0,1 0 0 0 0,0-1 0 0 0,0 1 0 0 0,1-1 0 0 0,1 0 0 0 0,0 0 0 0 0,1 0 0 0 0,1 0-1 0 0,0 0 1 0 0,0-1 0 0 0,1 0 0 0 0,6 7-90 0 0,-7-14-14 0 0,0 0 0 0 0,1-1-1 0 0,0 0 1 0 0,0 0 0 0 0,0-1 0 0 0,0 1 0 0 0,1-1-1 0 0,-1-1 1 0 0,1 1 0 0 0,0-1 0 0 0,-1 0-1 0 0,1-1 1 0 0,0 1 0 0 0,0-2 0 0 0,0 1 0 0 0,1-1-1 0 0,-1 0 1 0 0,0 0 0 0 0,3-1 14 0 0,85-28-7114 0 0,-79 21 4757 0 0</inkml:trace>
  <inkml:trace contextRef="#ctx0" brushRef="#br0" timeOffset="5295.633">920 1107 596 0 0,'2'36'2932'0'0,"1"197"3782"0"0,-11-152-4135 0 0,7-80-2262 0 0,1-1 40 0 0,0 0 17 0 0,2-28 2163 0 0,51-286-1129 0 0,-49 291-1352 0 0,1 0 0 0 0,2 0 0 0 0,0 1 0 0 0,1 0 0 0 0,1 1 0 0 0,2-1 0 0 0,0 2 0 0 0,1 0 0 0 0,1 0-56 0 0,-8 18 4 0 0,0 0 0 0 0,0 1 0 0 0,0 0-1 0 0,1 0 1 0 0,-1 1 0 0 0,0-1 0 0 0,1 1-1 0 0,-1 1 1 0 0,1-1 0 0 0,-1 0 0 0 0,0 1-1 0 0,0 0 1 0 0,1 1 0 0 0,-1-1 0 0 0,0 1-1 0 0,0 0 1 0 0,0 0 0 0 0,0 0 0 0 0,-1 1-1 0 0,1 0 1 0 0,-1 0 0 0 0,1 0 0 0 0,-1 0-1 0 0,0 1 1 0 0,0 0 0 0 0,-1 0 0 0 0,1 0-1 0 0,-1 0 1 0 0,0 0 0 0 0,0 1 0 0 0,0-1-1 0 0,0 3-3 0 0,6 2 18 0 0,-2 2-1 0 0,1-1 0 0 0,-2 1 1 0 0,1 0-1 0 0,-1 0 0 0 0,-1 0 1 0 0,0 1-1 0 0,-1 0 0 0 0,0 0 1 0 0,-1 0-1 0 0,0 1 0 0 0,-1-1 1 0 0,0 1-1 0 0,-1-1 0 0 0,0 1 1 0 0,-1 0-1 0 0,-1-1 0 0 0,-1 11-17 0 0,1-21 30 0 0,1-2 17 0 0,47-123 176 0 0,-44 117-227 0 0,0 0 0 0 0,1 1 1 0 0,0-1-1 0 0,0 1 0 0 0,1 0 1 0 0,0 0-1 0 0,-1 1 0 0 0,2-1 0 0 0,-1 1 1 0 0,0 0-1 0 0,1 1 0 0 0,0-1 1 0 0,0 1-1 0 0,0 0 0 0 0,0 1 1 0 0,0-1-1 0 0,0 1 0 0 0,1 0 0 0 0,-1 1 1 0 0,3-1 3 0 0,-3 4-8 0 0,0-1 0 0 0,-1 1 1 0 0,1 0-1 0 0,-1 1 0 0 0,0-1 1 0 0,0 1-1 0 0,0 0 0 0 0,0 1 1 0 0,-1-1-1 0 0,1 1 0 0 0,-1 0 1 0 0,0 0-1 0 0,0 0 0 0 0,0 0 1 0 0,0 1-1 0 0,-1 0 0 0 0,0 0 1 0 0,0 0-1 0 0,0 0 0 0 0,0 0 8 0 0,8 22 8 0 0,0-1 1 0 0,-2 1-1 0 0,-1 0 0 0 0,-1 1 0 0 0,-1 0 0 0 0,-1 0 0 0 0,-2 0 0 0 0,-1 1 0 0 0,-1-1 0 0 0,-2 1 1 0 0,0-1-1 0 0,-2 1 0 0 0,-6 25-8 0 0,4-34-3837 0 0,1-47-2626 0 0,2 14 4546 0 0,1-4-1858 0 0</inkml:trace>
  <inkml:trace contextRef="#ctx0" brushRef="#br0" timeOffset="5889.245">1716 113 456 0 0,'0'0'633'0'0,"-32"2"2584"0"0,31-2-3171 0 0,0 0 0 0 0,0 0 0 0 0,1 0 0 0 0,-1 0 0 0 0,0 0-1 0 0,0-1 1 0 0,0 1 0 0 0,0 0 0 0 0,1 0 0 0 0,-1 0 0 0 0,0-1 0 0 0,0 1 0 0 0,0 0 0 0 0,1-1 0 0 0,-1 1 0 0 0,0-1 0 0 0,1 1 0 0 0,-1-1 0 0 0,0 1 0 0 0,1-1 0 0 0,-1 0 0 0 0,1 1 0 0 0,-1-1 0 0 0,1 0 0 0 0,-1 1 0 0 0,1-1 0 0 0,-1 0 0 0 0,1 1 0 0 0,0-1 0 0 0,-1 0 0 0 0,1 0-1 0 0,0 0 1 0 0,0 1 0 0 0,-1-1 0 0 0,1 0 0 0 0,0 0 0 0 0,0 0 0 0 0,0 0 0 0 0,0 1 0 0 0,0-1 0 0 0,0 0 0 0 0,0 0 0 0 0,1 0 0 0 0,-1 0 0 0 0,0 1 0 0 0,0-1 0 0 0,1 0 0 0 0,-1 0 0 0 0,0 0 0 0 0,1 1 0 0 0,-1-1 0 0 0,1 0 0 0 0,-1 1 0 0 0,1-1 0 0 0,-1 0 0 0 0,1 1-1 0 0,-1-1 1 0 0,1 1 0 0 0,0-1 0 0 0,-1 1 0 0 0,1-1 0 0 0,0 1 0 0 0,0-1 0 0 0,-1 1 0 0 0,1 0 0 0 0,0-1 0 0 0,0 1-46 0 0,51-42 887 0 0,-46 38-825 0 0,-1 0 0 0 0,1 0 0 0 0,0 1 0 0 0,0 0 0 0 0,0 0 0 0 0,1 0 0 0 0,-1 1 0 0 0,0 0 0 0 0,1 0 0 0 0,0 0 0 0 0,-1 1 0 0 0,1 0 0 0 0,0 1 0 0 0,0-1 0 0 0,0 1 0 0 0,-1 1 0 0 0,1-1 0 0 0,0 1 0 0 0,0 0 0 0 0,-1 1 0 0 0,1-1 0 0 0,-1 2 0 0 0,1-1 0 0 0,-1 0 0 0 0,0 1 0 0 0,0 0 0 0 0,0 1 0 0 0,0-1 0 0 0,0 1 0 0 0,-1 0 0 0 0,0 1 0 0 0,0-1 0 0 0,0 1 0 0 0,0 0 0 0 0,-1 0 0 0 0,0 1 0 0 0,1 1-62 0 0,-2 6 85 0 0,-1 1-1 0 0,0 0 1 0 0,-1 0-1 0 0,-1 0 1 0 0,0 0-1 0 0,-1-1 1 0 0,-1 1 0 0 0,0 0-1 0 0,0 0 1 0 0,-2-1-1 0 0,0 1 1 0 0,0-1-1 0 0,-1 0 1 0 0,-1-1-1 0 0,0 1 1 0 0,0-1-1 0 0,-2 0 1 0 0,1 0-1 0 0,-1-1 1 0 0,-1 0-1 0 0,0-1 1 0 0,-1 0-1 0 0,0 0 1 0 0,0-1-1 0 0,-1 0 1 0 0,0-1 0 0 0,-5 3-85 0 0,5-9 194 0 0,24-16-164 0 0,-6 12-36 0 0,0 0 0 0 0,0 0-1 0 0,0 1 1 0 0,0 0 0 0 0,0 0-1 0 0,0 0 1 0 0,0 1 0 0 0,0 0-1 0 0,0 1 1 0 0,0 0 0 0 0,0 0 0 0 0,0 0-1 0 0,0 1 1 0 0,0 0 0 0 0,-1 0-1 0 0,1 1 1 0 0,-1-1 0 0 0,1 2-1 0 0,-1-1 1 0 0,0 1 0 0 0,0 0-1 0 0,0 0 1 0 0,-1 0 0 0 0,6 5 6 0 0,-9-2 6 0 0,0 0 1 0 0,0-1 0 0 0,-1 1-1 0 0,0 0 1 0 0,0 0-1 0 0,0 0 1 0 0,-1 0 0 0 0,0 0-1 0 0,0 0 1 0 0,-1 0-1 0 0,0 0 1 0 0,0 0 0 0 0,-1 0-1 0 0,1-1 1 0 0,-2 1-1 0 0,1 0 1 0 0,-1-1 0 0 0,0 0-1 0 0,0 1 1 0 0,0-1-1 0 0,-1-1 1 0 0,0 1 0 0 0,-1 0-1 0 0,1-1 1 0 0,-1 0-1 0 0,0 0 1 0 0,0 0 0 0 0,-4 2-7 0 0,-62 47-2092 0 0,16-29-3523 0 0,29-16 2575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2:42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4029 1 480 0 0,'16'5'7555'0'0,"-51"6"-4386"0"0,-408 44 2981 0 0,-111-17-3882 0 0,-341-14-1281 0 0,293 25-897 0 0,145-35-44 0 0,-81 44-106 0 0,255-49-646 0 0,283-9 593 0 0,-1 0 0 0 0,1-1 0 0 0,0 1 0 0 0,-1 0 0 0 0,1-1 0 0 0,0 1 0 0 0,-1-1 1 0 0,1 1-1 0 0,0-1 0 0 0,0 1 0 0 0,-1 0 0 0 0,1-1 0 0 0,0 1 0 0 0,0-1 0 0 0,0 1 0 0 0,0-1 0 0 0,0 1 0 0 0,0-1 0 0 0,-1 1 0 0 0,1-1 0 0 0,0 1 0 0 0,0-1 0 0 0,1 1 0 0 0,-1-1 0 0 0,0 1 0 0 0,0-1 0 0 0,0 1 0 0 0,0-1 0 0 0,0 1 0 0 0,0-1 0 0 0,1 1 1 0 0,-1-1-1 0 0,0 1 0 0 0,0 0 0 0 0,1-1 0 0 0,-1 1 0 0 0,0-1 0 0 0,1 1 0 0 0,-1 0 0 0 0,0-1 0 0 0,1 1 0 0 0,-1 0 0 0 0,1-1 0 0 0,-1 1 0 0 0,0 0 0 0 0,1 0 0 0 0,-1-1 0 0 0,1 1 0 0 0,-1 0 0 0 0,1 0 0 0 0,-1 0 0 0 0,1 0 0 0 0,-1 0 0 0 0,1 0 1 0 0,-1 0-1 0 0,1 0 0 0 0,-1 0 0 0 0,1 0 0 0 0,-1 0 0 0 0,1 0 0 0 0,-1 0 0 0 0,1 0 0 0 0,-1 0 0 0 0,1 0 0 0 0,-1 0 0 0 0,1 1 0 0 0,-1-1 0 0 0,0 0 0 0 0,1 0 113 0 0,20-6-4611 0 0,4-1 349 0 0</inkml:trace>
  <inkml:trace contextRef="#ctx0" brushRef="#br0" timeOffset="609.244">3760 574 64 0 0,'-13'-41'6645'0'0,"-9"-126"3538"0"0,6 153-7490 0 0,10 56-2369 0 0,4-31-215 0 0,31 191 334 0 0,-18-157-383 0 0,48 149-490 0 0,-35-133-2329 0 0,3 1-3476 0 0,-24-53 2035 0 0,-2-2 319 0 0</inkml:trace>
  <inkml:trace contextRef="#ctx0" brushRef="#br0" timeOffset="985.06">3302 583 740 0 0,'-53'-45'8712'0'0,"47"41"-6037"0"0,-3 32-1957 0 0,97 351 2294 0 0,-88-374-3007 0 0,-1 0-1 0 0,0 0 1 0 0,0 1-1 0 0,0-1 1 0 0,0 0-1 0 0,-1 0 0 0 0,0 0 1 0 0,0 0-1 0 0,0 0 1 0 0,-1-1-1 0 0,1 1 0 0 0,-1-1 1 0 0,0 0-1 0 0,0 1 1 0 0,-1-1-1 0 0,0 0 0 0 0,1-1 1 0 0,-1 1-1 0 0,0-1 1 0 0,-1 0-1 0 0,1 0 1 0 0,-1 0-1 0 0,1 0 0 0 0,-1-1 1 0 0,0 0-1 0 0,0 0 1 0 0,0 0-1 0 0,0-1 0 0 0,0 1 1 0 0,0-1-1 0 0,0 0 1 0 0,0-1-1 0 0,-1 1 0 0 0,-1-1-4 0 0,-185-12-5847 0 0,151 2 2001 0 0,0 0 296 0 0</inkml:trace>
  <inkml:trace contextRef="#ctx0" brushRef="#br0" timeOffset="1578.672">2043 871 232 0 0,'-13'-6'7170'0'0,"109"-4"-3548"0"0,61 48-1998 0 0,-93-18-1063 0 0,363 111 1587 0 0,-268-65-1195 0 0,-159-65-925 0 0,0 0 0 0 0,0 1 0 0 0,0-1-1 0 0,0 0 1 0 0,0 1 0 0 0,0-1 0 0 0,0 0 0 0 0,0 1 0 0 0,-1-1-1 0 0,1 0 1 0 0,-1 0 0 0 0,1 0 0 0 0,-1 1 0 0 0,1-1 0 0 0,-1 0-1 0 0,0 0 1 0 0,1 0 0 0 0,-1 0 0 0 0,0 0 0 0 0,0 0 0 0 0,0 0-1 0 0,0 0 1 0 0,0 0 0 0 0,0 0 0 0 0,0-1 0 0 0,0 1 0 0 0,0 0-1 0 0,0-1 1 0 0,-1 1 0 0 0,1-1 0 0 0,0 1 0 0 0,0-1-1 0 0,0 1 1 0 0,-1-1 0 0 0,1 0 0 0 0,0 0 0 0 0,-1 0 0 0 0,1 0-1 0 0,0 0 1 0 0,-1 0 0 0 0,1 0 0 0 0,-1 0-28 0 0,-310 39 1327 0 0,-310 21 790 0 0,568-58-1271 0 0,53-2-805 0 0,1 0-44 0 0,0 0-119 0 0,5-23-2442 0 0,-4 19 2068 0 0,6-22-10304 0 0,-7 19 6399 0 0</inkml:trace>
  <inkml:trace contextRef="#ctx0" brushRef="#br0" timeOffset="2406.605">1235 1010 300 0 0,'-23'0'2566'0'0,"21"0"-1778"0"0,-13 1 1806 0 0,10 2 2 0 0,35 14-1895 0 0,0-1 0 0 0,1-1 0 0 0,0-2 0 0 0,1-1 1 0 0,1-1-1 0 0,0-2 0 0 0,0-1 0 0 0,1-2 0 0 0,9 0-701 0 0,59 14 791 0 0,125 35 445 0 0,-207-46-1110 0 0,-17-8-109 0 0,0-1-1 0 0,0 0 0 0 0,0 1 0 0 0,0-1 0 0 0,-1 1 0 0 0,1 0 1 0 0,0 0-1 0 0,0 0 0 0 0,-1 0 0 0 0,1 0 0 0 0,-1 1 1 0 0,1-1-1 0 0,-1 1 0 0 0,0-1 0 0 0,1 1 0 0 0,-1 0 1 0 0,0 0-1 0 0,0 0 0 0 0,0 0 0 0 0,-1 1 0 0 0,1-1 0 0 0,0 0 1 0 0,-1 1-1 0 0,1-1 0 0 0,-1 1 0 0 0,0 0 0 0 0,0-1 1 0 0,0 1-1 0 0,0 0 0 0 0,-1 0 0 0 0,1 0 0 0 0,-1-1 1 0 0,0 1-1 0 0,1 0 0 0 0,-1 0 0 0 0,0 0 0 0 0,-1 0-16 0 0,-7 5 64 0 0,0-1 1 0 0,-1-1-1 0 0,0 0 0 0 0,-1 0 0 0 0,1-1 0 0 0,-1 0 0 0 0,0 0 0 0 0,0-1 0 0 0,0-1 0 0 0,-1 1 0 0 0,-9 0-64 0 0,9 0 25 0 0,-132 35 223 0 0,-1-6-1 0 0,-2-7 0 0 0,-70 2-247 0 0,200-26-57 0 0,8 0 110 0 0,0 1 0 0 0,0-1 0 0 0,0 0 0 0 0,0-1 0 0 0,0 0 0 0 0,-1 0 0 0 0,1-1-1 0 0,0 0 1 0 0,-1 0 0 0 0,1-1 0 0 0,0 0 0 0 0,0-1 0 0 0,0 0 0 0 0,-1 0 0 0 0,2 0 0 0 0,-1-1-1 0 0,0 0 1 0 0,1-1 0 0 0,-1 0 0 0 0,1 0 0 0 0,0-1 0 0 0,0 1 0 0 0,1-2 0 0 0,-1 1 0 0 0,1-1 0 0 0,0 0-1 0 0,1 0 1 0 0,-1 0 0 0 0,1-2-53 0 0,-53-173 411 0 0,51 174-416 0 0,-2 0 0 0 0,1 1 0 0 0,-1 1-1 0 0,0-1 1 0 0,0 1 0 0 0,0 1 0 0 0,-1 0 0 0 0,0 0 0 0 0,0 1 0 0 0,0 0 0 0 0,0 0-1 0 0,0 1 1 0 0,0 1 0 0 0,-1 0 0 0 0,1 0 0 0 0,-1 1 0 0 0,1 0 0 0 0,0 1 0 0 0,-1 0-1 0 0,1 1 1 0 0,0 0 0 0 0,0 1 0 0 0,0 0 0 0 0,0 0 0 0 0,0 1 0 0 0,-2 1 5 0 0,0-1 3 0 0,8-4-12 0 0,0 0 1 0 0,0 1 0 0 0,0 0-1 0 0,0 0 1 0 0,0 0 0 0 0,1 0-1 0 0,-1 0 1 0 0,0 1-1 0 0,1-1 1 0 0,-1 1 0 0 0,1 0-1 0 0,-1 0 1 0 0,1 1 0 0 0,0-1-1 0 0,0 1 1 0 0,0-1 0 0 0,0 1-1 0 0,1 0 1 0 0,-1 0 0 0 0,1 0-1 0 0,-1 0 1 0 0,1 1 0 0 0,0-1-1 0 0,-1 4 9 0 0,6 0-4 0 0,0-1 0 0 0,0 1-1 0 0,1-1 1 0 0,0 0 0 0 0,0 0 0 0 0,0 0-1 0 0,1 0 1 0 0,0-1 0 0 0,0 0 0 0 0,0 0-1 0 0,1 0 1 0 0,0-1 0 0 0,0 1 0 0 0,0-2-1 0 0,0 1 1 0 0,1 0 0 0 0,-1-1 0 0 0,1-1-1 0 0,0 1 1 0 0,0-1 0 0 0,0 0 0 0 0,0 0-1 0 0,0-1 1 0 0,0 0 0 0 0,1 0 0 0 0,2-1 4 0 0,3 2-402 0 0,65-1-1769 0 0,-38-23-5369 0 0,-37 16 3487 0 0,-3 0 310 0 0</inkml:trace>
  <inkml:trace contextRef="#ctx0" brushRef="#br0" timeOffset="2875.243">543 1155 56 0 0,'-51'2'4889'0'0,"-365"51"5171"0"0,413-53-9999 0 0,0 0-1 0 0,0-1 0 0 0,1 1 1 0 0,-1 1-1 0 0,0-1 1 0 0,0 0-1 0 0,0 1 0 0 0,0 0 1 0 0,0-1-1 0 0,1 1 0 0 0,-1 0 1 0 0,0 0-1 0 0,1 1 0 0 0,-1-1 1 0 0,1 0-1 0 0,-1 1 1 0 0,1 0-1 0 0,0 0 0 0 0,0-1 1 0 0,-1 1-1 0 0,1 0 0 0 0,0 1 1 0 0,1-1-1 0 0,-1 0 0 0 0,0 1 1 0 0,1-1-1 0 0,-1 1 1 0 0,1-1-1 0 0,0 1 0 0 0,0-1 1 0 0,0 1-1 0 0,0 0 0 0 0,0 0 1 0 0,1 0-1 0 0,-1-1 0 0 0,1 1 1 0 0,0 0-1 0 0,0 0 0 0 0,0 0 1 0 0,0 0-1 0 0,0 0 1 0 0,0 0-1 0 0,1 1-60 0 0,5 95 841 0 0,3 0-1 0 0,5-1 1 0 0,13 38-841 0 0,21 159 896 0 0,-45-274-1116 0 0,21 141-1428 0 0,-8-111-2120 0 0,7-2-3452 0 0,-13-33 2629 0 0</inkml:trace>
  <inkml:trace contextRef="#ctx0" brushRef="#br0" timeOffset="3203.29">1635 1830 884 0 0,'9'13'8925'0'0,"3"0"-4822"0"0,30 20-5298 0 0,-41-32 70 0 0,-1-1-1027 0 0,0 0-1419 0 0,0 0 270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2:37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3595 1041 708 0 0,'0'0'1053'0'0,"0"0"-32"0"0,0 0-38 0 0,0 0-26 0 0,0 0-32 0 0,0 0-29 0 0,-18-41 3931 0 0,-25-70-177 0 0,0-53-519 0 0,39 148-3404 0 0,-4-11 904 0 0,4 38-1115 0 0,20 133-338 0 0,3-37-97 0 0,4-1-1 0 0,4-2 1 0 0,20 44-81 0 0,18-9-65 0 0,-14-35-3653 0 0,-50-103 3215 0 0,8 26-1963 0 0,-13-11-7035 0 0,-1-12 5457 0 0</inkml:trace>
  <inkml:trace contextRef="#ctx0" brushRef="#br0" timeOffset="1312.19">3142 1094 676 0 0,'0'0'881'0'0,"0"0"-25"0"0,0 0-8 0 0,0 0-15 0 0,0-43 4018 0 0,-119-369 4653 0 0,92 344-6632 0 0,90 326-2461 0 0,37 81-122 0 0,-95-327-268 0 0,0 1 1 0 0,-1 1 0 0 0,-1-1-1 0 0,0 0 1 0 0,0 1 0 0 0,-2-1-1 0 0,0 1 1 0 0,0 0 0 0 0,-1 0 0 0 0,-1-1-1 0 0,0 1 1 0 0,-1 0 0 0 0,-1-1-1 0 0,0 1 1 0 0,0-1 0 0 0,-2 0-1 0 0,1 0 1 0 0,-2-1 0 0 0,0 2-22 0 0,-3-2 47 0 0,-1 0-1 0 0,0-1 1 0 0,0 0 0 0 0,-1 0 0 0 0,-1-1 0 0 0,0-1 0 0 0,0 0 0 0 0,-1-1 0 0 0,0 0-1 0 0,0 0 1 0 0,0-2 0 0 0,-1 0 0 0 0,-7 2-47 0 0,16-9 60 0 0,-1 0 0 0 0,1 0 1 0 0,0-1-1 0 0,-1 0 0 0 0,1 0 0 0 0,0 0 0 0 0,0 0 0 0 0,0-1 0 0 0,1 0 1 0 0,-1 0-1 0 0,1 0 0 0 0,-1 0 0 0 0,1-1 0 0 0,0 0 0 0 0,0 0 1 0 0,1 0-1 0 0,-1 0 0 0 0,1-1 0 0 0,0 1 0 0 0,0-1 0 0 0,1 0 0 0 0,-1 0 1 0 0,1 0-1 0 0,0 0 0 0 0,0-2-60 0 0,-13-16 96 0 0,7 10-63 0 0,-134-150 174 0 0,-413-142-117 0 0,544 297-86 0 0,-1 0 0 0 0,2-1 0 0 0,-1 0 0 0 0,1 0-1 0 0,0-2 1 0 0,1 1 0 0 0,0-1 0 0 0,1 0 0 0 0,0-1 0 0 0,1 0 0 0 0,1 0 0 0 0,-1-1 0 0 0,2 1 0 0 0,0-1 0 0 0,0-1 0 0 0,1 1 0 0 0,1-1 0 0 0,0 1 0 0 0,1-1 0 0 0,1 0 0 0 0,0 0 0 0 0,1 0 0 0 0,1-13-4 0 0,8-10-23 0 0,1 0 0 0 0,2 1 0 0 0,2 0 0 0 0,1 1 0 0 0,1 0 0 0 0,2 1 0 0 0,2 1 0 0 0,1 1 0 0 0,1 1 1 0 0,2 1-1 0 0,1 1 0 0 0,1 1 0 0 0,2 2 0 0 0,0 0 0 0 0,2 2 0 0 0,1 1 0 0 0,0 1 0 0 0,2 2 0 0 0,0 2 0 0 0,2 0 0 0 0,-1 3 0 0 0,33-10 23 0 0,-66 24-8 0 0,119-21-3602 0 0,-117 23 3321 0 0,-1 0 1 0 0,1 0-1 0 0,0 0 1 0 0,0 0 0 0 0,-1 0-1 0 0,1 1 1 0 0,-1-1 0 0 0,1 1-1 0 0,-1 0 1 0 0,0 0-1 0 0,0 0 1 0 0,0 0 0 0 0,0 0-1 0 0,0 0 1 0 0,0 1 0 0 0,0-1-1 0 0,-1 0 1 0 0,1 1-1 0 0,-1 0 1 0 0,0-1 0 0 0,1 1-1 0 0,-1 0 1 0 0,-1 0 0 0 0,1-1-1 0 0,0 1 1 0 0,0 2 288 0 0,4 29-5087 0 0,-4 5 388 0 0</inkml:trace>
  <inkml:trace contextRef="#ctx0" brushRef="#br0" timeOffset="3342.965">2895 1565 588 0 0,'0'0'657'0'0,"0"0"-15"0"0,0 0-27 0 0,0 0-17 0 0,0 0-18 0 0,0 0-8 0 0,0 0-20 0 0,0 0-23 0 0,7-3 5613 0 0,24-8-4887 0 0,-30 10-997 0 0,5-5 2437 0 0,-719 110-1145 0 0,587-101-667 0 0,117-5-723 0 0,0-1 0 0 0,1-1 0 0 0,-1 0 0 0 0,1 0 0 0 0,-1 0 0 0 0,1-1 0 0 0,1 0 1 0 0,-1-1-1 0 0,1 0 0 0 0,0 0 0 0 0,0-1 0 0 0,1 1 0 0 0,0-1 0 0 0,0-1 0 0 0,0 1 0 0 0,1-1 0 0 0,0 0 0 0 0,1 0 0 0 0,0-1 0 0 0,0 1 0 0 0,0-4-160 0 0,-1 4 98 0 0,-20-37 796 0 0,31 92-938 0 0,15 18 24 0 0,-21-65 25 0 0,-14 22 46 0 0,-8-13-32 0 0,-2-1 1 0 0,1-1 0 0 0,-1-1-1 0 0,0-1 1 0 0,-1-1 0 0 0,1-2-1 0 0,0 0 1 0 0,-1-1 0 0 0,-24-3-20 0 0,41 2-4 0 0,-183-10 975 0 0,182 4-839 0 0,1 0 0 0 0,-1 0 0 0 0,1-1 0 0 0,1 0 0 0 0,-1 0 0 0 0,1-1 0 0 0,1 0 0 0 0,-1 0 0 0 0,2-1-1 0 0,-1 0 1 0 0,1 0 0 0 0,0 0 0 0 0,1 0 0 0 0,0-1 0 0 0,0 0 0 0 0,1 0 0 0 0,0 0 0 0 0,1 0 0 0 0,0 0 0 0 0,1-1 0 0 0,0 1 0 0 0,1 0 0 0 0,0-4-132 0 0,-2 1 62 0 0,-87-527 584 0 0,37 215-579 0 0,43 283-112 0 0,19 59-213 0 0,56 143 196 0 0,47 104 54 0 0,-86-175 24 0 0,28 156 11 0 0,-58-39-4 0 0,1-183-14 0 0,2-20-4 0 0,0 0 1 0 0,0-1-1 0 0,0 1 1 0 0,0 0 0 0 0,-1-1-1 0 0,1 1 1 0 0,-1-1-1 0 0,0 1 1 0 0,0 0-1 0 0,0-1 1 0 0,0 1-1 0 0,0-1 1 0 0,0 0-1 0 0,0 1 1 0 0,-1-1-1 0 0,1 0 1 0 0,-1 0 0 0 0,0 0-1 0 0,0 0 1 0 0,0 0-1 0 0,0 0 1 0 0,0-1-1 0 0,0 1 1 0 0,0-1-1 0 0,0 1 1 0 0,-1-1-1 0 0,1 0 1 0 0,-1 0-1 0 0,1 0 1 0 0,-1 0 0 0 0,-1 1-7 0 0,-13 3 21 0 0,0-1 0 0 0,0 0 0 0 0,0-1 0 0 0,-1-1 1 0 0,1 0-1 0 0,0-1 0 0 0,-1-2 0 0 0,1 1 0 0 0,-13-3-20 0 0,16-3 10 0 0,1-1 1 0 0,0 1 0 0 0,0-2-1 0 0,0 0 1 0 0,1-1 0 0 0,0 0-1 0 0,1 0 1 0 0,0-1 0 0 0,1-1-1 0 0,0 0 1 0 0,0 0 0 0 0,1-1-1 0 0,1 0 1 0 0,0-1 0 0 0,0 0-1 0 0,-4-12-10 0 0,-6-4 12 0 0,-97-243-24 0 0,114 266 8 0 0,-1 0 0 0 0,1 0 1 0 0,-1 0-1 0 0,-1 0 1 0 0,1 0-1 0 0,-1 0 1 0 0,0 1-1 0 0,0 0 1 0 0,-1-1-1 0 0,1 1 1 0 0,-1 0-1 0 0,0 1 1 0 0,-1-1-1 0 0,1 1 1 0 0,-1-1-1 0 0,0 1 0 0 0,0 1 1 0 0,0-1-1 0 0,0 1 1 0 0,-1 0-1 0 0,1 0 1 0 0,-1 0-1 0 0,0 1 1 0 0,0 0-1 0 0,0 0 1 0 0,0 1-1 0 0,0 0 1 0 0,0 0-1 0 0,-1 0 0 0 0,1 0 1 0 0,0 1-1 0 0,0 0 1 0 0,-1 1 3 0 0,-44 3 47 0 0,1 2 1 0 0,0 3-1 0 0,0 1 0 0 0,2 3 1 0 0,-1 2-1 0 0,2 2 0 0 0,0 2 1 0 0,-10 8-48 0 0,-46 36-116 0 0,103-62 116 0 0,1 1 0 0 0,0 0 0 0 0,-1 0 0 0 0,1-1-1 0 0,0 1 1 0 0,0-1 0 0 0,0 1 0 0 0,1 0 0 0 0,-1-1 0 0 0,0 0-1 0 0,1 1 1 0 0,-1-1 0 0 0,0 0 0 0 0,1 0 0 0 0,0 0 0 0 0,-1 0-1 0 0,1 0 1 0 0,0 0 0 0 0,-1 0 0 0 0,1 0 0 0 0,0-1 0 0 0,0 1-1 0 0,-1-1 1 0 0,1 1 0 0 0,0-1 0 0 0,0 0 0 0 0,0 0 0 0 0,0 0-1 0 0,0 0 1 0 0,0 0 0 0 0,0 0 0 0 0,-1 0 0 0 0,1-1 0 0 0,0 1-1 0 0,0-1 1 0 0,0 1 0 0 0,253-30-2937 0 0,-173 6-2453 0 0,-5-7-4777 0 0,-51 18 4942 0 0</inkml:trace>
  <inkml:trace contextRef="#ctx0" brushRef="#br0" timeOffset="3749.12">1725 959 332 0 0,'11'1'9343'0'0,"51"-11"-5969"0"0,-35 1-1729 0 0,-17 5-2370 0 0,-4 3-3986 0 0,-35-1 1208 0 0,11 0 268 0 0</inkml:trace>
  <inkml:trace contextRef="#ctx0" brushRef="#br0" timeOffset="4061.548">0 877 496 0 0,'9'-12'9806'0'0,"103"-42"-6969"0"0,76-6-1799 0 0,-57 43-9539 0 0,-101 16 5309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2:49.518"/>
    </inkml:context>
    <inkml:brush xml:id="br0">
      <inkml:brushProperty name="width" value="0.1" units="cm"/>
      <inkml:brushProperty name="height" value="0.1" units="cm"/>
    </inkml:brush>
    <inkml:context xml:id="ctx1">
      <inkml:inkSource xml:id="inkSrc4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23-03-31T17:02:16.164"/>
    </inkml:context>
  </inkml:definitions>
  <inkml:trace contextRef="#ctx0" brushRef="#br0">7079 1967 628 0 0,'-75'-3'4790'0'0,"73"3"-4219"0"0,26 5 4585 0 0,89-9-3101 0 0,708-98 2580 0 0,-418 72-2783 0 0,140 18-1852 0 0,-523 12 33 0 0,112-1 145 0 0,806-30 873 0 0,-505-45-991 0 0,-410 67-1798 0 0,-43 8-1684 0 0,-41 7-5230 0 0,32-4 4603 0 0</inkml:trace>
  <inkml:trace contextRef="#ctx0" brushRef="#br0" timeOffset="984.153">9639 2338 220 0 0,'0'0'669'0'0,"0"0"-14"0"0,0 0-19 0 0,0 0-12 0 0,0 0-20 0 0,0 0-20 0 0,0 0-10 0 0,-24 9 7018 0 0,14-5-7456 0 0,-336 43 2736 0 0,-213-23 802 0 0,481-27-1319 0 0,76 4-2258 0 0,2-1-23 0 0,-8 17 301 0 0,33 96-172 0 0,-21-89-190 0 0,-1 0 0 0 0,-2 0 0 0 0,0 0 0 0 0,-1 0 0 0 0,-2 1 0 0 0,-1-1 0 0 0,0 0 0 0 0,-2-1 0 0 0,-1 1 0 0 0,-6 15-13 0 0,-52 91 127 0 0,44-103-24 0 0,27-31 18 0 0,6-10-122 0 0,0 0 0 0 0,1 1-1 0 0,1 0 1 0 0,0 1 0 0 0,1 1-1 0 0,0 0 1 0 0,0 1-1 0 0,1 1 1 0 0,1 1 0 0 0,-1 0-1 0 0,2 1 1 0 0,-1 1 0 0 0,0 1-1 0 0,14-2 2 0 0,-22 4-5 0 0,1 1 0 0 0,-1 1 0 0 0,1 0 0 0 0,0 0 0 0 0,-1 1 0 0 0,1 0 0 0 0,0 1 0 0 0,-1 0 0 0 0,1 1 0 0 0,-1 0 0 0 0,1 0 0 0 0,-1 1 0 0 0,0 1 0 0 0,0 0 0 0 0,0 0 0 0 0,-1 1 0 0 0,1 0 0 0 0,-1 1 0 0 0,0 0 0 0 0,-1 0 0 0 0,1 1 0 0 0,-1 0 0 0 0,-1 0 0 0 0,1 1 0 0 0,-1 0 0 0 0,4 7 5 0 0,-8-10 3 0 0,0 0-1 0 0,0 0 1 0 0,0 1 0 0 0,-1-1-1 0 0,0 1 1 0 0,0 0-1 0 0,0 0 1 0 0,-1-1 0 0 0,0 1-1 0 0,0 0 1 0 0,0 0 0 0 0,-1 1-1 0 0,0-1 1 0 0,0 0-1 0 0,0 0 1 0 0,-1 0 0 0 0,0 0-1 0 0,0 0 1 0 0,-1 0-1 0 0,1-1 1 0 0,-1 1 0 0 0,-1 0-1 0 0,1-1 1 0 0,-1 1 0 0 0,0-1-1 0 0,0 0 1 0 0,0 0-1 0 0,-1 0 1 0 0,0 0 0 0 0,0-1-1 0 0,0 1 1 0 0,0-1 0 0 0,-2 1-3 0 0,-10 10-86 0 0,-1-1 1 0 0,-1-1 0 0 0,0 0 0 0 0,0-2-1 0 0,-1 0 1 0 0,-1-1 0 0 0,0 0 0 0 0,-13 3 85 0 0,-11 1-676 0 0,0-1 1 0 0,-1-3 0 0 0,0-2-1 0 0,-1-1 1 0 0,0-3 0 0 0,-31-1 675 0 0,-157-14-9480 0 0,154 2 4895 0 0</inkml:trace>
  <inkml:trace contextRef="#ctx0" brushRef="#br0" timeOffset="1515.27">6660 1609 616 0 0,'0'0'940'0'0,"0"0"-53"0"0,-5 1-43 0 0,-159 29 5390 0 0,50-5-4495 0 0,-318 32 2173 0 0,414-54-3944 0 0,13-2-4290 0 0,3-1-943 0 0,25-4 2140 0 0</inkml:trace>
  <inkml:trace contextRef="#ctx0" brushRef="#br0" timeOffset="1780.832">6373 2083 416 0 0,'-98'45'7196'0'0,"-64"-13"-3986"0"0,65-16-1777 0 0,-132 18-849 0 0,74-35-8606 0 0,136-2 5313 0 0</inkml:trace>
  <inkml:trace contextRef="#ctx1" brushRef="#br0">7359 787 4,'-3'2'214,"4"-2"-137,-1 0 0,0 0-1,1 0 1,-1 1 0,0-1 0,1 0 0,-1 0 0,0 1-1,1-1 1,-1 0 0,0 0 0,1 1 0,-1-1 0,0 0-1,0 1 1,1-1 0,-1 0 0,0 1 0,0-1 0,0 0-1,0 1 1,0-1 0,1 1 0,-1-1 0,0 0 0,0 1-1,0-1 1,0 1 0,0-1 0,0 1 0,0-1 0,0 0-1,0 1 1,-1-1 0,1 1 0,0-1 0,0 0 0,0 1-77,160-74 950,-74-10-3558,-80 76 1776</inkml:trace>
  <inkml:trace contextRef="#ctx0" brushRef="#br0" timeOffset="-1327.814">9645 158 520 0 0,'53'-6'5698'0'0,"-51"5"-4805"0"0,-29 1 6865 0 0,-106 4-6176 0 0,-551 28 4004 0 0,598-34-3679 0 0,84 2-1745 0 0,2 0-22 0 0,-18 7 374 0 0,30 79-253 0 0,32 48 76 0 0,-26-85-121 0 0,-8-21-148 0 0,0 1 0 0 0,-3 0 0 0 0,0 0 1 0 0,-1 0-1 0 0,-2 1 0 0 0,-1 0 0 0 0,-2 0 0 0 0,-1 0 1 0 0,-1 0-1 0 0,-4 20-68 0 0,-14 8 246 0 0,19-58-207 0 0,20-27 166 0 0,2 21-215 0 0,0 1 0 0 0,1 1 0 0 0,-1 1 0 0 0,1 1 0 0 0,-1 1 1 0 0,1 1-1 0 0,0 1 0 0 0,-1 0 0 0 0,1 2 0 0 0,-1 1 0 0 0,0 1 0 0 0,0 1 1 0 0,0 0-1 0 0,17 9 10 0 0,-31-14-3 0 0,0 1-1 0 0,-1-1 1 0 0,1 1 0 0 0,0 1 0 0 0,-1 0-1 0 0,0 0 1 0 0,1 0 0 0 0,-1 1-1 0 0,-1 0 1 0 0,1 0 0 0 0,0 1 0 0 0,-1-1-1 0 0,0 2 1 0 0,0-1 0 0 0,-1 1 0 0 0,1-1-1 0 0,-1 1 1 0 0,-1 1 0 0 0,1-1 0 0 0,-1 1-1 0 0,0 0 1 0 0,0 0 0 0 0,-1 0 0 0 0,0 0-1 0 0,0 2 4 0 0,-6 0 4 0 0,0 0 0 0 0,0 0-1 0 0,-1-1 1 0 0,-1 1-1 0 0,1-1 1 0 0,-1 0-1 0 0,-1 0 1 0 0,0-1-1 0 0,0 1 1 0 0,0-1 0 0 0,-1-1-1 0 0,0 1 1 0 0,0-1-1 0 0,0 0 1 0 0,-8 4-4 0 0,-164 88-225 0 0,47-70-2723 0 0,49-39-2561 0 0,31-8-3405 0 0,27 7 3862 0 0</inkml:trace>
  <inkml:trace contextRef="#ctx0" brushRef="#br0" timeOffset="-671.716">7574 541 840 0 0,'-9'-12'799'0'0,"1"0"1"0"0,-1 0-1 0 0,2-1 0 0 0,0 0 0 0 0,1 0 0 0 0,0-1 1 0 0,0 0-1 0 0,2 0 0 0 0,0 0 0 0 0,0 0 1 0 0,2-1-1 0 0,0 1 0 0 0,0-2-799 0 0,1 3 216 0 0,0 0 0 0 0,2 0 0 0 0,-1 1 0 0 0,1-1 0 0 0,1 0 0 0 0,1 1 0 0 0,-1-1 0 0 0,2 1 0 0 0,0 0 0 0 0,0 0 0 0 0,1 0 0 0 0,1 1 0 0 0,0-1 0 0 0,0 1 0 0 0,1 1 0 0 0,0-1 0 0 0,1 1 0 0 0,0 0 0 0 0,1 1 0 0 0,0 0 0 0 0,1 1 0 0 0,0-1-1 0 0,5-2-215 0 0,-6 3 85 0 0,0 0-1 0 0,1 0 0 0 0,0 1 1 0 0,0 0-1 0 0,1 1 0 0 0,0 0 1 0 0,0 1-1 0 0,0 0 0 0 0,1 1 1 0 0,0 0-1 0 0,0 1 0 0 0,0 0 1 0 0,0 1-1 0 0,0 0 0 0 0,1 1 1 0 0,-1 0-1 0 0,0 1 0 0 0,1 1 1 0 0,-1 0-1 0 0,0 0 0 0 0,0 2 1 0 0,1-1-1 0 0,-1 1 0 0 0,-1 1 1 0 0,1 0-1 0 0,-1 1 0 0 0,1 0 1 0 0,-1 1-1 0 0,-1 0 0 0 0,1 0 1 0 0,-1 1-1 0 0,0 1 0 0 0,4 3-84 0 0,-4 5 84 0 0,0-1-1 0 0,0 2 0 0 0,-2-1 0 0 0,0 1 1 0 0,0 1-1 0 0,-2-1 0 0 0,0 1 1 0 0,-1 0-1 0 0,-1 1 0 0 0,-1-1 0 0 0,-1 1 1 0 0,0-1-1 0 0,-1 1 0 0 0,-1 0 0 0 0,-1 0 1 0 0,-1-1-1 0 0,0 1 0 0 0,-1-1 0 0 0,-1 1 1 0 0,-1-1-1 0 0,-1 0 0 0 0,0-1 1 0 0,-2 1-1 0 0,1-1 0 0 0,-2-1 0 0 0,0 1 1 0 0,-4 1-84 0 0,-21 39 159 0 0,-2-3 0 0 0,-3-1 0 0 0,-2-1 0 0 0,-3-3 0 0 0,-1-1 0 0 0,-3-3 0 0 0,-13 8-159 0 0,-120 109 385 0 0,182-162-380 0 0,-1 0-1 0 0,1 0 0 0 0,-1 0 1 0 0,1 0-1 0 0,-1 0 0 0 0,1 0 1 0 0,-1 1-1 0 0,0-1 0 0 0,1 0 1 0 0,-1 0-1 0 0,1 1 0 0 0,-1-1 1 0 0,0 0-1 0 0,1 1 1 0 0,-1-1-1 0 0,1 0 0 0 0,-1 1 1 0 0,0-1-1 0 0,0 0 0 0 0,1 1 1 0 0,-1-1-1 0 0,0 1 0 0 0,0-1 1 0 0,1 0-1 0 0,-1 1 0 0 0,0-1 1 0 0,0 1-1 0 0,0-1 0 0 0,0 1 1 0 0,0-1-1 0 0,1 1 0 0 0,-1-1 1 0 0,0 1-1 0 0,0-1 0 0 0,0 1 1 0 0,-1-1-1 0 0,1 1 0 0 0,0-1 1 0 0,0 1-1 0 0,0-1 0 0 0,0 1 1 0 0,0-1-1 0 0,0 1 0 0 0,-1-1 1 0 0,1 0-1 0 0,0 1-4 0 0,18-2-16 0 0,13 1 26 0 0,274 15 10 0 0,-180-1 256 0 0,-11-1-3304 0 0,-38 0-8694 0 0,-65-10 6963 0 0</inkml:trace>
  <inkml:trace contextRef="#ctx0" brushRef="#br0" timeOffset="3797.801">802 854 24 0 0,'102'-26'7037'0'0,"-101"26"-6465"0"0,-22 7 3598 0 0,-105 23-2544 0 0,30-16-563 0 0,0-5-1 0 0,0-3 1 0 0,-1-5-1 0 0,-77-10-1062 0 0,1-21 2903 0 0,157 93-2738 0 0,6 233-137 0 0,50 151 7 0 0,-40-303 196 0 0,5-157-136 0 0,0 0 0 0 0,1 0 1 0 0,0 0-1 0 0,1 1 1 0 0,1 0-1 0 0,0 1 0 0 0,0-1 1 0 0,1 2-1 0 0,0-1 1 0 0,1 1-1 0 0,1 1 0 0 0,-1-1 1 0 0,3 1-96 0 0,7-2-1 0 0,2 0-1 0 0,-1 2 1 0 0,1 1 0 0 0,1 0 0 0 0,0 2 0 0 0,0 0 0 0 0,0 2-1 0 0,0 0 1 0 0,1 2 0 0 0,-1 1 0 0 0,1 0 0 0 0,-1 2 0 0 0,1 1-1 0 0,-1 0 1 0 0,1 2 0 0 0,-1 1 0 0 0,0 1 0 0 0,-1 0 0 0 0,1 2 0 0 0,-1 1-1 0 0,-1 1 1 0 0,0 0 0 0 0,2 3 1 0 0,-17-10 9 0 0,-1 0 0 0 0,1 0-1 0 0,0 1 1 0 0,-1 0 0 0 0,0 0 0 0 0,0 0-1 0 0,0 1 1 0 0,-1 0 0 0 0,1 0-1 0 0,-1 0 1 0 0,0 0 0 0 0,-1 1 0 0 0,1 0-1 0 0,-1-1 1 0 0,0 1 0 0 0,0 0 0 0 0,-1 1-1 0 0,0-1 1 0 0,0 0 0 0 0,-1 1 0 0 0,1-1-1 0 0,-1 1 1 0 0,-1-1 0 0 0,1 1 0 0 0,-1-1-1 0 0,0 1 1 0 0,-1 0 0 0 0,1-1 0 0 0,-1 1-1 0 0,-1-1 1 0 0,1 1 0 0 0,-1-1 0 0 0,0 0-1 0 0,-1 0 1 0 0,1 1 0 0 0,-1-2 0 0 0,-1 1-1 0 0,1 0 1 0 0,-1-1 0 0 0,0 1 0 0 0,0-1-1 0 0,-2 2-8 0 0,-17 17-32 0 0,-1-1 0 0 0,-1-1 1 0 0,-1-1-1 0 0,0-2 0 0 0,-2 0 0 0 0,0-2 0 0 0,-1-1 0 0 0,0-1 0 0 0,-3-1 32 0 0,-176 56-3336 0 0,123-57-544 0 0,29-11-2550 0 0,21-3 1542 0 0</inkml:trace>
  <inkml:trace contextRef="#ctx0" brushRef="#br0" timeOffset="5141.235">1748 1292 156 0 0,'2'-1'199'0'0,"-1"-1"0"0"0,0 0 1 0 0,0 0-1 0 0,0-1 0 0 0,0 1 0 0 0,-1 0 0 0 0,1 0 0 0 0,0 0 1 0 0,-1-1-1 0 0,0 1 0 0 0,1 0 0 0 0,-1 0 0 0 0,0-1 0 0 0,0 1 0 0 0,0 0 1 0 0,-1 0-1 0 0,1-1 0 0 0,0 1 0 0 0,-1 0 0 0 0,0 0 0 0 0,1-1 1 0 0,-1 1-1 0 0,0 0 0 0 0,0 0 0 0 0,0 0 0 0 0,0 0 0 0 0,-1 0 1 0 0,1 0-1 0 0,0 1 0 0 0,-1-1 0 0 0,1 0 0 0 0,-1 1 0 0 0,0-1 1 0 0,0 1-1 0 0,-1-2-199 0 0,-78-8 2126 0 0,66 18-2026 0 0,0 1-1 0 0,1 0 1 0 0,0 1 0 0 0,0 1-1 0 0,1 0 1 0 0,0 1 0 0 0,1 0-1 0 0,0 1 1 0 0,1 0 0 0 0,0 1-1 0 0,1 0 1 0 0,1 1 0 0 0,0 0-1 0 0,1 0 1 0 0,0 1 0 0 0,1 0-1 0 0,0 0 1 0 0,2 1 0 0 0,0 0-1 0 0,1 0 1 0 0,0 0 0 0 0,1 1-1 0 0,1-1 1 0 0,0 10-100 0 0,2-21 38 0 0,-1 0-1 0 0,1-1 1 0 0,1 1 0 0 0,-1 0 0 0 0,1-1-1 0 0,0 1 1 0 0,0-1 0 0 0,0 1-1 0 0,0-1 1 0 0,1 1 0 0 0,0-1 0 0 0,0 0-1 0 0,0 0 1 0 0,0 0 0 0 0,1 0-1 0 0,0 0 1 0 0,0 0 0 0 0,0-1-1 0 0,0 1 1 0 0,0-1 0 0 0,1 0 0 0 0,-1 0-1 0 0,1 0 1 0 0,0 0 0 0 0,0-1-1 0 0,0 0 1 0 0,0 0 0 0 0,0 0 0 0 0,1 0-1 0 0,-1 0 1 0 0,0-1 0 0 0,1 0-1 0 0,0 0 1 0 0,-1 0 0 0 0,1-1-1 0 0,-1 1 1 0 0,1-1 0 0 0,2 0-38 0 0,5 1 83 0 0,0-1 1 0 0,1-1 0 0 0,-1 1-1 0 0,0-2 1 0 0,1 0-1 0 0,-1 0 1 0 0,0-1-1 0 0,0-1 1 0 0,0 0 0 0 0,-1-1-1 0 0,0 0 1 0 0,1 0-1 0 0,-2-1 1 0 0,3-2-84 0 0,-6 0 83 0 0,0 0 1 0 0,-1 0-1 0 0,0 0 1 0 0,0-1-1 0 0,-1 0 0 0 0,0 0 1 0 0,0-1-1 0 0,-1 0 1 0 0,-1 1-1 0 0,1-1 1 0 0,-2 0-1 0 0,1-1 0 0 0,-1 1 1 0 0,-1 0-1 0 0,0-1 1 0 0,0 1-1 0 0,-1-1 0 0 0,-1 1 1 0 0,1-1-1 0 0,-2 1 1 0 0,1 0-1 0 0,-2-1 1 0 0,1 1-1 0 0,-1 0 0 0 0,-1 0 1 0 0,0 1-1 0 0,-2-6-83 0 0,-2-3 686 0 0,16 44-549 0 0,19 49-153 0 0,113 283 682 0 0,-136-348-650 0 0,54 223 387 0 0,-57-222-387 0 0,0 0 0 0 0,-1 0 1 0 0,0 0-1 0 0,-1 0 0 0 0,0 0 0 0 0,-1 0 0 0 0,0 0 0 0 0,-1 0 0 0 0,0 0 0 0 0,0-1 0 0 0,-1 1 1 0 0,-1-1-1 0 0,0 0 0 0 0,0 0 0 0 0,-1-1 0 0 0,0 1 0 0 0,-1-1 0 0 0,0-1 0 0 0,0 1 0 0 0,-1-1-16 0 0,-4 3-111 0 0,0-1 1 0 0,0 0-1 0 0,-1-1 0 0 0,0 0 0 0 0,0-1 0 0 0,-1 0 0 0 0,0-2 0 0 0,0 1 0 0 0,-1-2 0 0 0,0 0 1 0 0,0 0-1 0 0,-10 0 111 0 0,-46 2-3200 0 0,-2-13-3577 0 0,33 0 2610 0 0</inkml:trace>
  <inkml:trace contextRef="#ctx0" brushRef="#br0" timeOffset="5672.361">2762 863 748 0 0,'0'1'227'0'0,"0"-1"-1"0"0,0 0 1 0 0,0 1 0 0 0,0-1-1 0 0,0 1 1 0 0,0-1 0 0 0,1 0-1 0 0,-1 1 1 0 0,0-1 0 0 0,0 0-1 0 0,0 1 1 0 0,1-1 0 0 0,-1 0 0 0 0,0 0-1 0 0,0 1 1 0 0,1-1 0 0 0,-1 0-1 0 0,0 1 1 0 0,0-1 0 0 0,1 0-1 0 0,-1 0 1 0 0,0 0 0 0 0,1 1-1 0 0,-1-1 1 0 0,0 0 0 0 0,1 0-1 0 0,-1 0 1 0 0,1 0 0 0 0,-1 0-1 0 0,0 0 1 0 0,1 0 0 0 0,-1 0-1 0 0,0 0 1 0 0,1 0 0 0 0,-1 0-1 0 0,1 0-226 0 0,-1 9-277 0 0,-2 81 1865 0 0,-8 48 84 0 0,-36 205 1149 0 0,29-258-2269 0 0,-4 0-1 0 0,-4 0 1 0 0,-3-3 0 0 0,-4 0 0 0 0,-3-2-1 0 0,-26 39-551 0 0,25-48-156 0 0,0 1-1489 0 0,11-26-3105 0 0,21-37 406 0 0,4-1 333 0 0</inkml:trace>
  <inkml:trace contextRef="#ctx0" brushRef="#br0" timeOffset="6390.941">3332 1340 108 0 0,'0'0'486'0'0,"0"0"8"0"0,0 0 2 0 0,0 0 2 0 0,0 0 2 0 0,0 0-8 0 0,0 0 2 0 0,0 0 3 0 0,0 0 2 0 0,0 0-2 0 0,0 0-11 0 0,0 0 9 0 0,0 0 6 0 0,0 0-6 0 0,0 0-14 0 0,0 0-9 0 0,0 0-11 0 0,0 0-22 0 0,0 0-17 0 0,0 0-20 0 0,0 0-17 0 0,0 0-26 0 0,0 0-20 0 0,0 0-37 0 0,0 0-33 0 0,0 0-27 0 0,0 0-31 0 0,0 0-19 0 0,-5 2-16 0 0,-15 5-88 0 0,-1 2 0 0 0,1 0 0 0 0,0 1 1 0 0,1 1-1 0 0,0 0 0 0 0,1 2 0 0 0,0 0 0 0 0,1 1 0 0 0,1 1 1 0 0,0 1-1 0 0,1 0 0 0 0,0 1 0 0 0,2 0 0 0 0,0 1 1 0 0,1 1-1 0 0,0 0 0 0 0,2 0 0 0 0,1 1 0 0 0,0 1 1 0 0,1 0-1 0 0,1 0 0 0 0,-1 10-88 0 0,6-22 19 0 0,1 1 0 0 0,0-1 1 0 0,1 0-1 0 0,0 0 0 0 0,1 0 0 0 0,-1 1 0 0 0,2-1 0 0 0,-1 0 1 0 0,1 0-1 0 0,1 0 0 0 0,0-1 0 0 0,0 1 0 0 0,1 0 1 0 0,-1-1-1 0 0,2 0 0 0 0,-1 0 0 0 0,1 0 0 0 0,1-1 1 0 0,-1 1-1 0 0,1-1 0 0 0,1-1 0 0 0,-1 1 0 0 0,1-1 1 0 0,0 0-1 0 0,1-1 0 0 0,-1 1 0 0 0,1-2 0 0 0,0 1 0 0 0,0-1 1 0 0,0 0-1 0 0,1 0 0 0 0,4 0-19 0 0,19 8-496 0 0,2-1-1 0 0,-1-2 1 0 0,1-1-1 0 0,1-2 1 0 0,-1-1-1 0 0,1-2 1 0 0,35-1 496 0 0,-38-4-5564 0 0,-18 0 2355 0 0</inkml:trace>
  <inkml:trace contextRef="#ctx0" brushRef="#br0" timeOffset="7203.256">3714 1595 764 0 0,'0'0'884'0'0,"0"0"-60"0"0,0 0-76 0 0,0 0-66 0 0,0 0-35 0 0,0 0-4 0 0,9 34 1760 0 0,39 227 4177 0 0,-47-238-5871 0 0,-1-23-525 0 0,0 0 0 0 0,1 0 1 0 0,-1 0-1 0 0,0 0 0 0 0,1 0 0 0 0,-1 0 0 0 0,0 0 0 0 0,1 0 0 0 0,-1 0 0 0 0,0 0 0 0 0,0 0 0 0 0,1 0 1 0 0,-1 0-1 0 0,0 0 0 0 0,1 0 0 0 0,-1 0 0 0 0,0 0 0 0 0,1 0 0 0 0,-1 0 0 0 0,0 0 0 0 0,1 0-184 0 0,73-426 2677 0 0,-66 385-2573 0 0,37-82 454 0 0,-40 121-555 0 0,0 0 0 0 0,0 0 0 0 0,0 0 0 0 0,0 1 0 0 0,0-1 0 0 0,0 1 1 0 0,0 1-1 0 0,0-1 0 0 0,0 1 0 0 0,1-1 0 0 0,-1 1 0 0 0,0 1 0 0 0,0-1 0 0 0,0 1 0 0 0,0 0 1 0 0,1 0-1 0 0,-1 1 0 0 0,-1-1 0 0 0,1 1 0 0 0,0 0 0 0 0,0 1 0 0 0,-1-1 0 0 0,1 1 1 0 0,-1 0-1 0 0,1 0 0 0 0,-1 0 0 0 0,1 2-3 0 0,10 3 2 0 0,-3-1 3 0 0,-1 0 0 0 0,1 1 0 0 0,-2 1-1 0 0,1 0 1 0 0,-1 0 0 0 0,0 1-1 0 0,-1 0 1 0 0,0 1 0 0 0,-1 0 0 0 0,0 0-1 0 0,-1 1 1 0 0,0 0 0 0 0,-1 0 0 0 0,0 1-1 0 0,-1-1 1 0 0,-1 1 0 0 0,0 1 0 0 0,0-1-1 0 0,-1 0 1 0 0,-1 1 0 0 0,0 5-5 0 0,87-130 356 0 0,-88 108-359 0 0,1 1 0 0 0,0-1 0 0 0,0 0 0 0 0,1 1 0 0 0,-1-1-1 0 0,0 1 1 0 0,1 0 0 0 0,0 0 0 0 0,-1 0 0 0 0,1 0 0 0 0,0 0 0 0 0,0 0 0 0 0,0 1 0 0 0,0-1 0 0 0,0 1 0 0 0,1 0 0 0 0,-1 0 0 0 0,0 0 0 0 0,0 1 0 0 0,1-1 0 0 0,-1 1 0 0 0,1 0 0 0 0,-1 0 0 0 0,0 0 0 0 0,1 0 0 0 0,-1 0 0 0 0,0 1 0 0 0,1-1 0 0 0,-1 1 0 0 0,0 0-1 0 0,0 0 1 0 0,1 1 0 0 0,-1-1 0 0 0,0 0 0 0 0,0 1 0 0 0,0 0 0 0 0,-1 0 0 0 0,1 0 0 0 0,0 0 0 0 0,-1 0 0 0 0,1 0 0 0 0,-1 1 0 0 0,0-1 0 0 0,0 1 0 0 0,0 0 0 0 0,0 0 0 0 0,0 0 0 0 0,0 0 0 0 0,-1 0 0 0 0,1 1 3 0 0,10 19-9 0 0,-1 0 1 0 0,-1 1 0 0 0,-1 0-1 0 0,-1 1 1 0 0,-2-1-1 0 0,0 2 1 0 0,-1-1 0 0 0,-2 0-1 0 0,-1 1 1 0 0,0 11 8 0 0,13 90-502 0 0,-11-109 486 0 0,-4-19-231 0 0,1 1 1 0 0,-1 0-1 0 0,0-1 1 0 0,0 1 0 0 0,0 0-1 0 0,1-1 1 0 0,-1 1-1 0 0,0 0 1 0 0,0-1-1 0 0,1 1 1 0 0,-1 0 0 0 0,0 0-1 0 0,1-1 1 0 0,-1 1-1 0 0,0 0 1 0 0,1 0-1 0 0,-1 0 1 0 0,0-1 0 0 0,1 1-1 0 0,-1 0 1 0 0,0 0-1 0 0,1 0 1 0 0,-1 0-1 0 0,1 0 1 0 0,-1 0-1 0 0,0 0 1 0 0,1 0 0 0 0,-1 0-1 0 0,1 0 1 0 0,-1 0-1 0 0,0 0 1 0 0,1 0-1 0 0,-1 0 1 0 0,1 0 0 0 0,-1 0-1 0 0,0 0 1 0 0,1 1-1 0 0,-1-1 1 0 0,0 0-1 0 0,1 0 1 0 0,-1 0 0 0 0,0 1-1 0 0,1-1 1 0 0,-1 0-1 0 0,0 0 1 0 0,1 1-1 0 0,-1-1 1 0 0,0 0 0 0 0,0 1-1 0 0,1-1 1 0 0,-1 0-1 0 0,0 1 1 0 0,0-1-1 0 0,0 0 1 0 0,0 1-1 0 0,1-1 1 0 0,-1 1 246 0 0,3-16-4402 0 0</inkml:trace>
  <inkml:trace contextRef="#ctx0" brushRef="#br0" timeOffset="7781.246">4767 436 76 0 0,'0'0'906'0'0,"-38"-7"7147"0"0,37 7-7546 0 0,13-16 1075 0 0,3 9-1405 0 0,1-1 0 0 0,0 2 0 0 0,0 0 0 0 0,1 1 0 0 0,-1 1 0 0 0,1 0-1 0 0,0 2 1 0 0,0 0 0 0 0,0 0 0 0 0,0 2 0 0 0,1 0 0 0 0,11 2-177 0 0,-14-2 94 0 0,-2 0-31 0 0,-1 1 1 0 0,1 0 0 0 0,0 1 0 0 0,0 0 0 0 0,-1 1-1 0 0,1 1 1 0 0,-1 0 0 0 0,0 0 0 0 0,0 1 0 0 0,-1 1-1 0 0,1 0 1 0 0,6 6-64 0 0,-14-10 40 0 0,0 1 1 0 0,0 0-1 0 0,0 1 0 0 0,-1-1 0 0 0,1 1 0 0 0,-1 0 0 0 0,0 0 0 0 0,0 0 0 0 0,0 0 0 0 0,-1 0 1 0 0,1 1-1 0 0,-1-1 0 0 0,0 1 0 0 0,0-1 0 0 0,-1 1 0 0 0,1 0 0 0 0,-1 0 0 0 0,0 0 0 0 0,-1 0 1 0 0,1 0-1 0 0,-1 0 0 0 0,0 0 0 0 0,0 0 0 0 0,0 0 0 0 0,-1 0 0 0 0,0-1 0 0 0,0 1 1 0 0,0 0-1 0 0,0 0 0 0 0,-1 0 0 0 0,0-1 0 0 0,0 1 0 0 0,-1 2-40 0 0,-5 6 110 0 0,0 1 0 0 0,-1-1 0 0 0,-1-1 0 0 0,0 1 0 0 0,0-2-1 0 0,-1 1 1 0 0,-1-2 0 0 0,0 1 0 0 0,0-2 0 0 0,-1 1 0 0 0,-10 4-110 0 0,88 12 287 0 0,64 48-215 0 0,-126-71-74 0 0,0 1 0 0 0,1-1 0 0 0,-1 0 0 0 0,-1 1 0 0 0,1-1 0 0 0,-1 1 0 0 0,1 0 0 0 0,-1 0 0 0 0,0 0 0 0 0,0 0 0 0 0,-1 0 0 0 0,1 1 0 0 0,-1-1 0 0 0,0 0 0 0 0,0 1 0 0 0,0-1 1 0 0,-1 1-1 0 0,0-1 0 0 0,0 1 0 0 0,0-1 0 0 0,0 1 0 0 0,-1-1 0 0 0,1 1 0 0 0,-1-1 0 0 0,0 0 0 0 0,-1 1 0 0 0,1-1 0 0 0,-1 0 0 0 0,0 0 0 0 0,0 0 0 0 0,-1 3 2 0 0,-5 6-50 0 0,-1 0 0 0 0,-1 0 0 0 0,0-1 0 0 0,0-1 0 0 0,-1 1-1 0 0,0-2 1 0 0,-1 1 0 0 0,-1-2 0 0 0,1 0 0 0 0,-9 5 50 0 0,-89 36-5146 0 0,85-45 875 0 0,4-4 324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06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3487 19 516 0 0,'1'-18'8138'0'0,"-341"39"-5492"0"0,-691 37-79 0 0,-7 0-1178 0 0,104 20 237 0 0,834-74-1216 0 0,56-6-4879 0 0,46 5 2541 0 0,0 2 866 0 0,3-3-2923 0 0,12 1 693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3:0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3789 734 312 0 0,'-95'-257'11742'0'0,"77"203"-7631"0"0,13 45-1936 0 0,12 38-1743 0 0,153 484 483 0 0,-149-487-1534 0 0,49 130-1549 0 0,-43-47-7708 0 0,-17-88 5924 0 0</inkml:trace>
  <inkml:trace contextRef="#ctx0" brushRef="#br0" timeOffset="577.987">3367 700 1112 0 0,'-31'-48'8932'0'0,"31"48"-8405"0"0,0 0-58 0 0,0 0-49 0 0,2 34 594 0 0,7 198 1328 0 0,-10-210-2246 0 0,-2-1 0 0 0,-1 1 1 0 0,0-1-1 0 0,-2 0 0 0 0,0 0 0 0 0,-1-1 0 0 0,-2 0 1 0 0,0 0-1 0 0,-1-1 0 0 0,0 0 0 0 0,-2-1 0 0 0,0 0 1 0 0,-1-1-1 0 0,-15 16-96 0 0,25-30 16 0 0,0 1 0 0 0,-1-1 1 0 0,1 1-1 0 0,-1-1 0 0 0,0 0 0 0 0,1 0 1 0 0,-1-1-1 0 0,-1 1 0 0 0,1-1 0 0 0,0 0 1 0 0,0 0-1 0 0,-1-1 0 0 0,1 1 1 0 0,-1-1-1 0 0,0 0 0 0 0,1 0 0 0 0,-1 0 1 0 0,0-1-1 0 0,0 1 0 0 0,1-1 0 0 0,-1 0 1 0 0,0-1-1 0 0,0 1 0 0 0,1-1 0 0 0,-1 0 1 0 0,0 0-1 0 0,1-1 0 0 0,-1 1 0 0 0,1-1 1 0 0,0 0-1 0 0,-1 0 0 0 0,0-1-16 0 0,-7-5 52 0 0,1-1 0 0 0,1 1-1 0 0,-1-1 1 0 0,2-1-1 0 0,-1 0 1 0 0,1-1 0 0 0,1 1-1 0 0,0-2 1 0 0,0 1 0 0 0,-4-12-52 0 0,-13-21 107 0 0,2-6-43 0 0,-3 1 0 0 0,-3 1 0 0 0,-1 1 0 0 0,-2 1 0 0 0,-2 2 0 0 0,-2 2 0 0 0,-2 1-1 0 0,-2 2 1 0 0,-1 1 0 0 0,-26-16-64 0 0,-12 8-18 0 0,60 37 28 0 0,1 0-1 0 0,0-2 1 0 0,0 0 0 0 0,1 0-1 0 0,0-2 1 0 0,1 0-1 0 0,0-1 1 0 0,1-1 0 0 0,1 0-1 0 0,0-1 1 0 0,1 0 0 0 0,-9-16-10 0 0,20 26 3 0 0,0 1 1 0 0,1-1-1 0 0,0 0 1 0 0,0 0-1 0 0,0 0 1 0 0,0 1 0 0 0,1-1-1 0 0,0 0 1 0 0,0 0-1 0 0,1 0 1 0 0,0 0-1 0 0,0 0 1 0 0,0 1-1 0 0,0-1 1 0 0,1 0 0 0 0,0 1-1 0 0,0-1 1 0 0,1 1-1 0 0,0 0 1 0 0,0 0-1 0 0,0 0 1 0 0,0 0-1 0 0,1 0 1 0 0,-1 1 0 0 0,1-1-1 0 0,5-3-3 0 0,124-92-24 0 0,-99 82-346 0 0,1 2 0 0 0,1 1 0 0 0,0 1 0 0 0,1 3 1 0 0,0 0-1 0 0,1 3 0 0 0,0 1 0 0 0,0 2 1 0 0,1 1-1 0 0,-1 2 0 0 0,1 2 370 0 0,-4 9-2850 0 0,-16 4-1866 0 0,-5-1 1074 0 0</inkml:trace>
  <inkml:trace contextRef="#ctx0" brushRef="#br0" timeOffset="1968.288">3100 1157 752 0 0,'-11'1'2225'0'0,"-14"0"16"0"0,-188 31 5257 0 0,-136 11-5359 0 0,302-41-1878 0 0,35 1-97 0 0,1-2 0 0 0,-1 1 0 0 0,0-2 0 0 0,1 1 0 0 0,-1-2 0 0 0,0 1 0 0 0,0-2 0 0 0,1 0 0 0 0,-1 0 0 0 0,1-1 0 0 0,-1 0 0 0 0,1-1 0 0 0,0 0 0 0 0,1-1 0 0 0,-1 0 0 0 0,-9-7-164 0 0,-29-114 1249 0 0,30 66-652 0 0,18 59-568 0 0,1 1 2 0 0,0 0 2 0 0,0 0-8 0 0,0 0 3 0 0,0 0-5 0 0,-21 65 34 0 0,19-56-49 0 0,0 1 0 0 0,-1-1 0 0 0,0 1-1 0 0,0-1 1 0 0,-1 0 0 0 0,0 0-1 0 0,-1 0 1 0 0,0-1 0 0 0,0 0-1 0 0,-1 0 1 0 0,0 0 0 0 0,0-1-1 0 0,-1 1 1 0 0,0-1 0 0 0,0-1-1 0 0,0 0 1 0 0,-1 0 0 0 0,0 0-1 0 0,-1-1 1 0 0,1 0 0 0 0,-1-1-1 0 0,0 1 1 0 0,0-2 0 0 0,0 1-1 0 0,0-2 1 0 0,-1 1 0 0 0,1-1-1 0 0,-1 0 1 0 0,0-1 0 0 0,1 0-1 0 0,-1-1 1 0 0,0 0 0 0 0,0 0 0 0 0,0-1-1 0 0,-4-1-7 0 0,-8 4 12 0 0,-1-1 0 0 0,0-1-1 0 0,1-1 1 0 0,-1-1 0 0 0,1-1-1 0 0,-1-1 1 0 0,1-1 0 0 0,-11-4-12 0 0,25 2 12 0 0,0 0 1 0 0,1 0 0 0 0,-1-1-1 0 0,1 0 1 0 0,1 0 0 0 0,0 0-1 0 0,0-1 1 0 0,0 0 0 0 0,1-1 0 0 0,1 1-1 0 0,0-1 1 0 0,0 0 0 0 0,1 0-1 0 0,0 0 1 0 0,0 0 0 0 0,1-1-1 0 0,1 1 1 0 0,0-1 0 0 0,0 1 0 0 0,1-4-13 0 0,-7-23 22 0 0,-73-442 85 0 0,48 272 79 0 0,27 180 27 0 0,9 43-225 0 0,138 570-88 0 0,-80-320 146 0 0,-61-263-42 0 0,-1 1 0 0 0,0-1 1 0 0,0 0-1 0 0,-1 1 1 0 0,1-1-1 0 0,-1 0 1 0 0,1 0-1 0 0,-1 1 1 0 0,0-1-1 0 0,0 0 0 0 0,-1 0 1 0 0,1 0-1 0 0,-1 0 1 0 0,1 0-1 0 0,-1 0 1 0 0,0 0-1 0 0,0-1 0 0 0,0 1 1 0 0,-1-1-1 0 0,1 1 1 0 0,0-1-1 0 0,-1 0 1 0 0,0 0-1 0 0,1 0 1 0 0,-1 0-1 0 0,0 0 0 0 0,0-1 1 0 0,0 1-1 0 0,0-1 1 0 0,0 0-1 0 0,-1 0 1 0 0,1 0-1 0 0,0 0 1 0 0,0-1-1 0 0,-1 1 0 0 0,1-1 1 0 0,0 0-1 0 0,-1 0 1 0 0,-1 0-5 0 0,-134-19 228 0 0,122 9-212 0 0,2 0 0 0 0,-1-1-1 0 0,2 0 1 0 0,-1-1 0 0 0,1-1 0 0 0,1 0-1 0 0,1-1 1 0 0,0 0 0 0 0,0-1 0 0 0,2 0 0 0 0,0-1-1 0 0,0 0 1 0 0,2-1 0 0 0,0 0 0 0 0,1 0-1 0 0,0-1 1 0 0,2 0 0 0 0,0 0 0 0 0,1 0 0 0 0,1 0-1 0 0,0-4-15 0 0,-15-83 8 0 0,14 101-13 0 0,-1 0 0 0 0,0 1 0 0 0,-1-1 0 0 0,1 1 0 0 0,0 1 1 0 0,-1-1-1 0 0,0 1 0 0 0,1 0 0 0 0,-1 0 0 0 0,0 0 0 0 0,0 1 0 0 0,0 0 1 0 0,0 0-1 0 0,-1 1 0 0 0,1-1 0 0 0,0 1 0 0 0,0 1 0 0 0,0-1 1 0 0,0 1-1 0 0,0 0 0 0 0,0 1 5 0 0,4-2 0 0 0,-56 4-22 0 0,1 3 0 0 0,0 2 0 0 0,0 3 0 0 0,1 2 0 0 0,1 3 0 0 0,0 2 0 0 0,1 2 0 0 0,0 4 22 0 0,56-25-2 0 0,0 0 0 0 0,-1 1 1 0 0,1-1-1 0 0,0 1 1 0 0,-1-1-1 0 0,1 1 0 0 0,0-1 1 0 0,-1 1-1 0 0,1 0 0 0 0,-1 0 1 0 0,1 0-1 0 0,-1 0 1 0 0,0 0-1 0 0,1 0 0 0 0,-1 0 1 0 0,0 1-1 0 0,0-1 0 0 0,0 0 1 0 0,0 1-1 0 0,0-1 1 0 0,0 1-1 0 0,0-1 0 0 0,0 1 1 0 0,-1-1-1 0 0,1 1 1 0 0,0-1-1 0 0,-1 1 0 0 0,1 0 1 0 0,-1 0-1 0 0,0-1 0 0 0,0 1 1 0 0,0 0-1 0 0,1-1 1 0 0,-2 1-1 0 0,1 0 0 0 0,0 0 1 0 0,0-1-1 0 0,0 1 0 0 0,-1 0 1 0 0,1-1-1 0 0,-1 1 1 0 0,1 0-1 0 0,-1-1 0 0 0,0 1 1 0 0,0-1-1 0 0,0 1 1 0 0,0-1-1 0 0,0 1 0 0 0,0-1 1 0 0,0 0-1 0 0,0 1 0 0 0,0-1 1 0 0,-1 0-1 0 0,1 0 1 0 0,0 0-1 0 0,-1 0 0 0 0,1 0 1 0 0,-1 0-1 0 0,1-1 0 0 0,-1 1 1 0 0,0 0-1 0 0,1-1 1 0 0,-1 1-1 0 0,0-1 0 0 0,1 1 1 0 0,-1-1-1 0 0,0 0 1 0 0,1 0-1 0 0,-1 0 0 0 0,-1 0 2 0 0,219-3 64 0 0,12-32-1496 0 0,-6-23-3577 0 0,-133 28-2336 0 0,-47 12 3116 0 0</inkml:trace>
  <inkml:trace contextRef="#ctx0" brushRef="#br0" timeOffset="2249.473">1815 662 708 0 0,'0'0'1073'0'0,"0"0"-33"0"0,0 0-45 0 0,0 0-52 0 0,0 0-76 0 0,0 0-86 0 0,0 0-82 0 0,3-2-66 0 0,215-106 2897 0 0,-208 101-3744 0 0,-6 3-1044 0 0,1 1-3793 0 0,-5 3 2381 0 0</inkml:trace>
  <inkml:trace contextRef="#ctx0" brushRef="#br0" timeOffset="2546.276">43 661 392 0 0,'-32'1'3597'0'0,"22"-1"780"0"0,30-9-2938 0 0,178-45 93 0 0,2 38-4012 0 0,-112 21-1909 0 0,-43 3 1873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02:58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4908 690 180 0 0,'-37'-200'9591'0'0,"45"232"-6603"0"0,82 264-1040 0 0,60 47-3402 0 0,-142-291-853 0 0,-12-18-3024 0 0,-1-16 2172 0 0</inkml:trace>
  <inkml:trace contextRef="#ctx0" brushRef="#br0" timeOffset="656.096">4439 446 568 0 0,'-28'-67'6161'0'0,"28"66"-5653"0"0,0 1-44 0 0,0 0-16 0 0,2 3 24 0 0,10 13-157 0 0,-2 0 0 0 0,0 1 0 0 0,-1 1 0 0 0,-1 0 0 0 0,0 0 0 0 0,-1 0 0 0 0,-1 1-1 0 0,3 17-314 0 0,3 6 340 0 0,3-1-19 0 0,-3 0 1 0 0,-1 1 0 0 0,-2 1-1 0 0,-2 0 1 0 0,-2 0 0 0 0,-1 0-1 0 0,-3 0 1 0 0,-1 1 0 0 0,-3 11-322 0 0,0-41 85 0 0,-1 0 1 0 0,0 0-1 0 0,-1-1 0 0 0,0 0 1 0 0,-1 1-1 0 0,-1-2 1 0 0,0 1-1 0 0,0-1 1 0 0,-2 0-1 0 0,1-1 1 0 0,-1 1-1 0 0,-1-2 1 0 0,0 1-1 0 0,0-2 1 0 0,-1 1-1 0 0,-1-1 0 0 0,1-1 1 0 0,-2 0-1 0 0,1-1 1 0 0,-1 0-1 0 0,0-1 1 0 0,0 0-1 0 0,-4 0-85 0 0,14-6 14 0 0,0 1 0 0 0,0-1 0 0 0,0 0 0 0 0,0 0 0 0 0,0 0-1 0 0,0-1 1 0 0,0 1 0 0 0,0-1 0 0 0,0 0 0 0 0,0 1 0 0 0,0-1 0 0 0,0-1-1 0 0,0 1 1 0 0,0 0 0 0 0,1-1 0 0 0,-1 1 0 0 0,0-1 0 0 0,1 0 0 0 0,-1 0 0 0 0,1 0-1 0 0,0 0 1 0 0,0 0 0 0 0,0-1 0 0 0,0 1 0 0 0,0 0 0 0 0,0-1 0 0 0,1 0 0 0 0,-1 1-1 0 0,1-1 1 0 0,0 0 0 0 0,0 0 0 0 0,-1-1-14 0 0,-33-104 121 0 0,33 99-100 0 0,-15-65 36 0 0,10 33-51 0 0,-2 1 0 0 0,-2 0 0 0 0,-1 1-1 0 0,-3 0 1 0 0,-1 1 0 0 0,-1 0 0 0 0,-17-25-6 0 0,-3 17 28 0 0,-2 1 0 0 0,-1 2 0 0 0,-3 2 0 0 0,-1 2 0 0 0,-27-17-28 0 0,-11-12 11 0 0,77 65 0 0 0,1-1-1 0 0,0 1 1 0 0,0-1 0 0 0,0 0-1 0 0,1 0 1 0 0,-1-1 0 0 0,1 1 0 0 0,0 0-1 0 0,0-1 1 0 0,1 0 0 0 0,-1 0 0 0 0,1 0-1 0 0,0 0 1 0 0,1 0 0 0 0,-1 0-1 0 0,1-1 1 0 0,0 1 0 0 0,0 0 0 0 0,0-1-1 0 0,1 1 1 0 0,0 0 0 0 0,0-1-1 0 0,1 1 1 0 0,-1-1 0 0 0,1 1 0 0 0,0 0-1 0 0,0-1 1 0 0,1 1 0 0 0,0 0-1 0 0,0 0 1 0 0,0 0 0 0 0,0 0 0 0 0,1 0-1 0 0,0 1 1 0 0,0-1 0 0 0,0 1-1 0 0,1 0 1 0 0,-1-1-11 0 0,10-10-58 0 0,0 1-1 0 0,1 0 0 0 0,0 1 1 0 0,1 1-1 0 0,1 0 1 0 0,0 1-1 0 0,0 1 0 0 0,1 0 1 0 0,0 1-1 0 0,4-1 59 0 0,-4 2-411 0 0,1 0 0 0 0,0 0-1 0 0,0 2 1 0 0,0 0 0 0 0,1 1 0 0 0,0 1-1 0 0,0 1 1 0 0,0 0 0 0 0,0 2-1 0 0,0 0 1 0 0,0 1 0 0 0,1 1 0 0 0,-1 1-1 0 0,2 1 412 0 0,10 17-5571 0 0,-20-5 2380 0 0</inkml:trace>
  <inkml:trace contextRef="#ctx0" brushRef="#br0" timeOffset="1390.298">4266 1183 544 0 0,'-93'31'6552'0'0,"-5"-6"-3519"0"0,-198 4-904 0 0,292-28-2074 0 0,-1-1 1 0 0,0 0-1 0 0,1 0 1 0 0,-1 0-1 0 0,1 0 1 0 0,-1-1-1 0 0,0 0 1 0 0,1 0-1 0 0,0 0 1 0 0,-1-1-1 0 0,1 1 1 0 0,0-1-1 0 0,-1 0 1 0 0,1 0-1 0 0,0-1 1 0 0,1 1-1 0 0,-1-1 1 0 0,0 0-1 0 0,1 0 1 0 0,-1 0-1 0 0,1 0 1 0 0,0-1-1 0 0,0 1 1 0 0,0-1-1 0 0,1 0 1 0 0,-1 0-1 0 0,1 0 1 0 0,0 0-1 0 0,-1-4-55 0 0,-9-103 1267 0 0,13 110-1228 0 0,-1 1-16 0 0,0 0-28 0 0,-105 60 136 0 0,-255 92 3 0 0,357-149-114 0 0,-1-1 0 0 0,1 0 0 0 0,-1 0 0 0 0,0 0 0 0 0,1-1 0 0 0,-1 1 0 0 0,0-1-1 0 0,0 0 1 0 0,0 0 0 0 0,0 0 0 0 0,0-1 0 0 0,0 1 0 0 0,0-1 0 0 0,0 0 0 0 0,0 0 0 0 0,0 0 0 0 0,0-1 0 0 0,0 1 0 0 0,0-1-1 0 0,0 0 1 0 0,0 0 0 0 0,0-1 0 0 0,0 1 0 0 0,0-1 0 0 0,1 0 0 0 0,-1 0 0 0 0,1 0 0 0 0,-1 0 0 0 0,1 0 0 0 0,0-1 0 0 0,0 0-1 0 0,0 0 1 0 0,0 0 0 0 0,0 0 0 0 0,1 0 0 0 0,-1 0 0 0 0,1-1 0 0 0,0 1 0 0 0,0-1 0 0 0,-1-2-20 0 0,-17-45 365 0 0,2-1 1 0 0,2 0-1 0 0,2-1 0 0 0,-5-50-365 0 0,7 43 156 0 0,-60-353 559 0 0,62 309-1451 0 0,14 79-1672 0 0,-3 19-6675 0 0,-1 6 5505 0 0</inkml:trace>
  <inkml:trace contextRef="#ctx0" brushRef="#br0" timeOffset="1765.208">3360 750 388 0 0,'27'-194'8840'0'0,"-27"192"-8778"0"0,1 0 0 0 0,0 0 0 0 0,0-1 0 0 0,1 1 0 0 0,-1 0 0 0 0,0 0 0 0 0,1 0 0 0 0,-1 1 0 0 0,1-1 0 0 0,0 0 0 0 0,0 0 1 0 0,0 1-1 0 0,-1-1 0 0 0,1 1 0 0 0,1 0 0 0 0,-1 0 0 0 0,0 0 0 0 0,0-1 0 0 0,0 2 0 0 0,1-1 0 0 0,-1 0 0 0 0,0 0 0 0 0,1 1 0 0 0,-1 0 0 0 0,0-1 0 0 0,1 1 0 0 0,-1 0 0 0 0,1 0 0 0 0,-1 0 0 0 0,0 0 0 0 0,1 1 0 0 0,-1-1 0 0 0,1 1 0 0 0,-1-1 0 0 0,0 1 0 0 0,1 0 0 0 0,-1 0 0 0 0,0 0 0 0 0,0 0 0 0 0,0 0 0 0 0,0 1 0 0 0,0-1 0 0 0,0 0 0 0 0,0 1 0 0 0,0 0-62 0 0,96 74 213 0 0,-33 5-2006 0 0,-32-21-4222 0 0,-26-44 3527 0 0</inkml:trace>
  <inkml:trace contextRef="#ctx0" brushRef="#br0" timeOffset="2593.14">2627 1130 688 0 0,'-9'1'477'0'0,"0"0"0"0"0,-1 0-1 0 0,1-1 1 0 0,-1 0 0 0 0,1-1 0 0 0,0 0 0 0 0,-1 0-1 0 0,1-1 1 0 0,0 0 0 0 0,0-1 0 0 0,0 0-1 0 0,0 0 1 0 0,0-1 0 0 0,1 0 0 0 0,0 0 0 0 0,0-1-1 0 0,0-1 1 0 0,-7-4-477 0 0,13 7 46 0 0,1 0 0 0 0,-1 0 1 0 0,0 0-1 0 0,1 0 0 0 0,-1 0 0 0 0,1 0 0 0 0,0 0 0 0 0,0-1 0 0 0,0 1 1 0 0,1 0-1 0 0,-1-1 0 0 0,1 1 0 0 0,0 0 0 0 0,0-1 0 0 0,0 1 0 0 0,0 0 1 0 0,0-1-1 0 0,1 1 0 0 0,0-1 0 0 0,-1 1 0 0 0,1 0 0 0 0,0 0 0 0 0,1 0 1 0 0,-1-1-1 0 0,1 1 0 0 0,-1 0 0 0 0,1 1 0 0 0,0-1 0 0 0,0 0 0 0 0,0 0 1 0 0,0 1-1 0 0,1-1 0 0 0,-1 1 0 0 0,1 0 0 0 0,-1 0 0 0 0,1 0 0 0 0,0 0 1 0 0,0 0-1 0 0,0 1 0 0 0,0-1 0 0 0,0 1 0 0 0,0-1 0 0 0,0 1 0 0 0,0 0 1 0 0,1 1-1 0 0,-1-1 0 0 0,0 0 0 0 0,2 1-46 0 0,0 2 23 0 0,0 0 0 0 0,-1 0 0 0 0,1 1 0 0 0,-1 0 0 0 0,0 0 0 0 0,0 0-1 0 0,0 0 1 0 0,0 0 0 0 0,0 1 0 0 0,-1 0 0 0 0,1 0 0 0 0,-1 0 0 0 0,0 0 0 0 0,0 0 0 0 0,-1 1 0 0 0,1-1 0 0 0,-1 1-1 0 0,0 0 1 0 0,-1-1 0 0 0,1 1 0 0 0,-1 0 0 0 0,1 3-23 0 0,0 0 70 0 0,-1-1 0 0 0,0 1-1 0 0,0 0 1 0 0,-1 0 0 0 0,0 0-1 0 0,-1 0 1 0 0,1-1 0 0 0,-1 1-1 0 0,-1 0 1 0 0,0 0 0 0 0,0-1 0 0 0,0 1-1 0 0,-1-1 1 0 0,0 0 0 0 0,0 0-1 0 0,-1 0 1 0 0,0 0 0 0 0,0 0 0 0 0,-1-1-1 0 0,0 0 1 0 0,0 0 0 0 0,0 0-1 0 0,-1 0 1 0 0,1-1 0 0 0,-1 0 0 0 0,-1 0-1 0 0,-5 3-69 0 0,-10 6 114 0 0,-1 0 0 0 0,-1-1 0 0 0,0-2 0 0 0,0 0 0 0 0,-1-2 0 0 0,0 0 0 0 0,-1-2 0 0 0,0-1 0 0 0,0-1 0 0 0,-16 1-114 0 0,37-5 22 0 0,0 0 0 0 0,-1 0-1 0 0,1-1 1 0 0,-1 0 0 0 0,1 0 0 0 0,-1 0 0 0 0,1 0 0 0 0,0-1 0 0 0,-1 0 0 0 0,1 0 0 0 0,0-1 0 0 0,-1 0-1 0 0,1 1 1 0 0,0-2 0 0 0,0 1 0 0 0,1 0 0 0 0,-1-1 0 0 0,0 0 0 0 0,1 0 0 0 0,0-1 0 0 0,-1 1 0 0 0,1-1-1 0 0,1 0 1 0 0,-1 0 0 0 0,1 0 0 0 0,-1 0 0 0 0,1-1 0 0 0,0 0 0 0 0,1 1 0 0 0,-1-1 0 0 0,1 0-1 0 0,0 0 1 0 0,0 0 0 0 0,0-1 0 0 0,1 1 0 0 0,0 0 0 0 0,0 0 0 0 0,0-1 0 0 0,1 0-22 0 0,-5-153 132 0 0,8 137-109 0 0,-2 1 0 0 0,-1-1 0 0 0,0 0 0 0 0,-2 0 0 0 0,0 0 0 0 0,-1 1 0 0 0,-2-1 0 0 0,0 1 1 0 0,-1 0-1 0 0,-1 0 0 0 0,-4-6-23 0 0,-1 17-3 0 0,1 0 1 0 0,-1 1-1 0 0,0 0 0 0 0,-1 1 1 0 0,0 1-1 0 0,-1 0 0 0 0,1 0 1 0 0,-1 2-1 0 0,0-1 0 0 0,-1 2 1 0 0,1 0-1 0 0,-1 1 1 0 0,0 0-1 0 0,0 1 0 0 0,0 1 1 0 0,0 0-1 0 0,0 1 0 0 0,0 1 1 0 0,0 0-1 0 0,0 1 0 0 0,0 1 1 0 0,-5 2 2 0 0,0-4-4 0 0,-4 0-12 0 0,0 2 0 0 0,1 0 0 0 0,-1 1 1 0 0,1 2-1 0 0,0 0 0 0 0,1 2 0 0 0,-1 0 0 0 0,1 2 1 0 0,1 0-1 0 0,-13 9 16 0 0,32-18-1 0 0,-1 0 1 0 0,1 0 0 0 0,0 1-1 0 0,0-1 1 0 0,0 1-1 0 0,0-1 1 0 0,0 1-1 0 0,1 0 1 0 0,-1 0 0 0 0,0 0-1 0 0,1 0 1 0 0,-1 0-1 0 0,1 0 1 0 0,0 0-1 0 0,0 0 1 0 0,-1 0 0 0 0,2 1-1 0 0,-1-1 1 0 0,0 0-1 0 0,0 1 1 0 0,1-1-1 0 0,-1 1 1 0 0,1-1 0 0 0,0 1-1 0 0,0-1 1 0 0,0 1-1 0 0,0-1 1 0 0,0 1 0 0 0,0-1-1 0 0,1 1 1 0 0,-1-1-1 0 0,1 1 1 0 0,0-1-1 0 0,0 0 1 0 0,0 1 0 0 0,0-1-1 0 0,0 0 1 0 0,0 0-1 0 0,0 0 1 0 0,1 0-1 0 0,-1 0 1 0 0,1 0 0 0 0,0 0-1 0 0,-1 0 1 0 0,1 0-1 0 0,0-1 1 0 0,0 1-1 0 0,0-1 1 0 0,0 0 0 0 0,0 1-1 0 0,1-1 1 0 0,-1 0-1 0 0,0 0 1 0 0,1 0-1 0 0,0 0 1 0 0,29 9-9 0 0,0-2-1 0 0,1-1 0 0 0,0-2 0 0 0,0-1 0 0 0,0-1 0 0 0,0-2 0 0 0,0-1 0 0 0,1-2 1 0 0,-1-1-1 0 0,0-2 0 0 0,4-2 10 0 0,-26 6-14 0 0,163-38-1682 0 0,-70-17-6660 0 0,-83 39 5071 0 0</inkml:trace>
  <inkml:trace contextRef="#ctx0" brushRef="#br0" timeOffset="2858.703">2249 501 656 0 0,'8'-18'3370'0'0,"163"-108"937"0"0,-160 103-8950 0 0,-11 21 2565 0 0</inkml:trace>
  <inkml:trace contextRef="#ctx0" brushRef="#br0" timeOffset="3124.267">1168 328 392 0 0,'0'0'833'0'0,"0"0"-54"0"0,4-2-58 0 0,199-59 2821 0 0,-76 42-2889 0 0,-45 29-4551 0 0,-68-4 2196 0 0</inkml:trace>
  <inkml:trace contextRef="#ctx0" brushRef="#br0" timeOffset="3577.324">1129 998 144 0 0,'0'0'934'0'0,"0"0"-41"0"0,0 0-23 0 0,-5-1-39 0 0,-26-4-12 0 0,0 1 1 0 0,-1 2 0 0 0,0 1 0 0 0,0 1-1 0 0,1 2 1 0 0,-18 4-820 0 0,-11-2 618 0 0,-526 46 2853 0 0,535-46-2959 0 0,-1 0-2911 0 0,122-6-3457 0 0,-43 2 3080 0 0</inkml:trace>
  <inkml:trace contextRef="#ctx0" brushRef="#br0" timeOffset="3842.848">1008 1281 108 0 0,'-9'13'5737'0'0,"-42"1"-3900"0"0,49-14-1614 0 0,-434 61 6604 0 0,264-40-5347 0 0,0 0-977 0 0,57-1-4904 0 0,82-17-1686 0 0,15-1 2584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6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6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5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1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1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24EBC64-A286-4B64-B42D-87EE1C2471E0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602E31-A80C-45E6-8659-C68F62EE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55.png"/><Relationship Id="rId21" Type="http://schemas.openxmlformats.org/officeDocument/2006/relationships/image" Target="../media/image46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59.png"/><Relationship Id="rId50" Type="http://schemas.openxmlformats.org/officeDocument/2006/relationships/customXml" Target="../ink/ink24.xml"/><Relationship Id="rId55" Type="http://schemas.openxmlformats.org/officeDocument/2006/relationships/image" Target="../media/image63.png"/><Relationship Id="rId63" Type="http://schemas.openxmlformats.org/officeDocument/2006/relationships/image" Target="../media/image67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customXml" Target="../ink/ink7.xml"/><Relationship Id="rId29" Type="http://schemas.openxmlformats.org/officeDocument/2006/relationships/image" Target="../media/image50.png"/><Relationship Id="rId11" Type="http://schemas.openxmlformats.org/officeDocument/2006/relationships/image" Target="../media/image41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54.png"/><Relationship Id="rId40" Type="http://schemas.openxmlformats.org/officeDocument/2006/relationships/customXml" Target="../ink/ink19.xml"/><Relationship Id="rId45" Type="http://schemas.openxmlformats.org/officeDocument/2006/relationships/image" Target="../media/image58.png"/><Relationship Id="rId53" Type="http://schemas.openxmlformats.org/officeDocument/2006/relationships/image" Target="../media/image62.png"/><Relationship Id="rId58" Type="http://schemas.openxmlformats.org/officeDocument/2006/relationships/customXml" Target="../ink/ink28.xml"/><Relationship Id="rId5" Type="http://schemas.openxmlformats.org/officeDocument/2006/relationships/image" Target="../media/image38.png"/><Relationship Id="rId61" Type="http://schemas.openxmlformats.org/officeDocument/2006/relationships/image" Target="../media/image66.png"/><Relationship Id="rId19" Type="http://schemas.openxmlformats.org/officeDocument/2006/relationships/image" Target="../media/image4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49.png"/><Relationship Id="rId30" Type="http://schemas.openxmlformats.org/officeDocument/2006/relationships/customXml" Target="../ink/ink14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8" Type="http://schemas.openxmlformats.org/officeDocument/2006/relationships/customXml" Target="../ink/ink3.xml"/><Relationship Id="rId51" Type="http://schemas.openxmlformats.org/officeDocument/2006/relationships/image" Target="../media/image61.png"/><Relationship Id="rId3" Type="http://schemas.openxmlformats.org/officeDocument/2006/relationships/image" Target="../media/image35.png"/><Relationship Id="rId12" Type="http://schemas.openxmlformats.org/officeDocument/2006/relationships/customXml" Target="../ink/ink5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52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65.png"/><Relationship Id="rId20" Type="http://schemas.openxmlformats.org/officeDocument/2006/relationships/customXml" Target="../ink/ink9.xml"/><Relationship Id="rId41" Type="http://schemas.openxmlformats.org/officeDocument/2006/relationships/image" Target="../media/image56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60.png"/><Relationship Id="rId57" Type="http://schemas.openxmlformats.org/officeDocument/2006/relationships/image" Target="../media/image64.png"/><Relationship Id="rId10" Type="http://schemas.openxmlformats.org/officeDocument/2006/relationships/customXml" Target="../ink/ink4.xml"/><Relationship Id="rId31" Type="http://schemas.openxmlformats.org/officeDocument/2006/relationships/image" Target="../media/image51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4" Type="http://schemas.openxmlformats.org/officeDocument/2006/relationships/customXml" Target="../ink/ink1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4FBB-864E-446A-B6AA-1261EA740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الخصائص الفيزيائية للمواد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AE951-7D7D-4AA7-B67A-42B92A6DB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https://wordwall.net/ar/resource/11508727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B0764-527A-4583-A2BD-7C8BBABC0E41}"/>
              </a:ext>
            </a:extLst>
          </p:cNvPr>
          <p:cNvSpPr/>
          <p:nvPr/>
        </p:nvSpPr>
        <p:spPr>
          <a:xfrm>
            <a:off x="3611986" y="3244334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https://wordwall.net/ar/resource/10717514</a:t>
            </a:r>
          </a:p>
        </p:txBody>
      </p:sp>
    </p:spTree>
    <p:extLst>
      <p:ext uri="{BB962C8B-B14F-4D97-AF65-F5344CB8AC3E}">
        <p14:creationId xmlns:p14="http://schemas.microsoft.com/office/powerpoint/2010/main" val="40356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6FC3C-5234-426C-A1A4-F88BA42F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82" y="92766"/>
            <a:ext cx="7168109" cy="4982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63497-5549-4D99-9ECA-1EA7D87C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2" y="92766"/>
            <a:ext cx="4210050" cy="67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CD0A2-A905-4B58-8923-78C377F4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414337"/>
            <a:ext cx="1011467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26EC9C-4BE3-47F2-A240-35F0E5229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458091"/>
            <a:ext cx="11754679" cy="677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E96A26-00FF-4A8B-9A54-10DB4BF73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784" y="2902226"/>
            <a:ext cx="10096500" cy="3955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C9C5B-D616-40B7-8387-AC36DABBA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704" y="1375597"/>
            <a:ext cx="3333750" cy="1533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B64CA-5388-4BC4-9C5F-07C3F2EEA708}"/>
              </a:ext>
            </a:extLst>
          </p:cNvPr>
          <p:cNvSpPr/>
          <p:nvPr/>
        </p:nvSpPr>
        <p:spPr>
          <a:xfrm>
            <a:off x="4657311" y="1375597"/>
            <a:ext cx="3333750" cy="1533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800" b="1" dirty="0"/>
              <a:t>الكتلة</a:t>
            </a:r>
          </a:p>
          <a:p>
            <a:pPr algn="ctr"/>
            <a:r>
              <a:rPr lang="en-US" sz="4000" b="1" dirty="0"/>
              <a:t>Mass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19E27-F3DF-46EA-BB1F-70D8CF341585}"/>
              </a:ext>
            </a:extLst>
          </p:cNvPr>
          <p:cNvSpPr/>
          <p:nvPr/>
        </p:nvSpPr>
        <p:spPr>
          <a:xfrm>
            <a:off x="1444487" y="1375597"/>
            <a:ext cx="3212824" cy="1533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الوزن</a:t>
            </a:r>
            <a:endParaRPr lang="en-US" sz="4000" b="1" dirty="0"/>
          </a:p>
          <a:p>
            <a:pPr algn="ctr"/>
            <a:r>
              <a:rPr lang="en-US" sz="3600" b="1" dirty="0"/>
              <a:t>Weight</a:t>
            </a:r>
          </a:p>
          <a:p>
            <a:pPr algn="ctr"/>
            <a:endParaRPr lang="ar-JO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A4888-6197-4C0F-A259-08D66EE00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410817"/>
            <a:ext cx="10944225" cy="5274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3A378-6D57-4018-B232-789AD9BC0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33" y="581025"/>
            <a:ext cx="4152900" cy="203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8DDEA4-D5C7-4D8F-9610-D92AA562A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58" y="5261317"/>
            <a:ext cx="3020224" cy="14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8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88912-C6A2-4C74-8F8D-140F5F4A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489917"/>
            <a:ext cx="10551629" cy="12063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40A1E-19DC-4876-A943-69F85A5A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19" y="2372139"/>
            <a:ext cx="7858125" cy="1444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AEADD9-95FB-4D9C-A067-C83C5A79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713" y="3592787"/>
            <a:ext cx="92583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5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524B3-417C-468B-ADC7-F51FDCD3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" y="250548"/>
            <a:ext cx="10873201" cy="41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AF514-80A6-4FCD-A853-86872AD2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086678"/>
            <a:ext cx="11449877" cy="2966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F5CF7F-7AFF-4B05-B64B-883CA686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4076078"/>
            <a:ext cx="44386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C050C-5255-4532-B54B-E58C91E3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19" y="622852"/>
            <a:ext cx="8952347" cy="1787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97EA0-2EA6-4B08-83A6-F0BD97FD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53" y="4447348"/>
            <a:ext cx="8104118" cy="7499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559EA68-9F43-476E-8A04-BEDF4547B03F}"/>
                  </a:ext>
                </a:extLst>
              </p14:cNvPr>
              <p14:cNvContentPartPr/>
              <p14:nvPr/>
            </p14:nvContentPartPr>
            <p14:xfrm>
              <a:off x="9691346" y="2470122"/>
              <a:ext cx="1949760" cy="67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559EA68-9F43-476E-8A04-BEDF4547B0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3703" y="2452122"/>
                <a:ext cx="1985407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5FF2EA-F253-452A-99F3-904940FA21F2}"/>
                  </a:ext>
                </a:extLst>
              </p14:cNvPr>
              <p14:cNvContentPartPr/>
              <p14:nvPr/>
            </p14:nvContentPartPr>
            <p14:xfrm>
              <a:off x="7441346" y="3123522"/>
              <a:ext cx="256680" cy="27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5FF2EA-F253-452A-99F3-904940FA21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3706" y="3105522"/>
                <a:ext cx="292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225F9D-6972-410C-832E-1F49EDE4FB01}"/>
                  </a:ext>
                </a:extLst>
              </p14:cNvPr>
              <p14:cNvContentPartPr/>
              <p14:nvPr/>
            </p14:nvContentPartPr>
            <p14:xfrm>
              <a:off x="7382306" y="3235122"/>
              <a:ext cx="287640" cy="53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225F9D-6972-410C-832E-1F49EDE4F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64666" y="3217482"/>
                <a:ext cx="323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3B3F58-EA10-4C56-B1A0-9F72F769D486}"/>
                  </a:ext>
                </a:extLst>
              </p14:cNvPr>
              <p14:cNvContentPartPr/>
              <p14:nvPr/>
            </p14:nvContentPartPr>
            <p14:xfrm>
              <a:off x="8024546" y="3220362"/>
              <a:ext cx="1456560" cy="834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3B3F58-EA10-4C56-B1A0-9F72F769D4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6906" y="3202722"/>
                <a:ext cx="149220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DBB6B9A-7245-4D0E-BC5A-E3D743249E88}"/>
                  </a:ext>
                </a:extLst>
              </p14:cNvPr>
              <p14:cNvContentPartPr/>
              <p14:nvPr/>
            </p14:nvContentPartPr>
            <p14:xfrm>
              <a:off x="7947506" y="2450322"/>
              <a:ext cx="1343880" cy="594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DBB6B9A-7245-4D0E-BC5A-E3D743249E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9506" y="2432682"/>
                <a:ext cx="137952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E02DFDA-5C77-4A3A-BB15-645099282B77}"/>
                  </a:ext>
                </a:extLst>
              </p14:cNvPr>
              <p14:cNvContentPartPr/>
              <p14:nvPr/>
            </p14:nvContentPartPr>
            <p14:xfrm>
              <a:off x="3228266" y="2671362"/>
              <a:ext cx="3763080" cy="118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E02DFDA-5C77-4A3A-BB15-645099282B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10266" y="2653367"/>
                <a:ext cx="3798720" cy="1218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2AABC77-B916-4C40-8C53-CFCCB46D4506}"/>
                  </a:ext>
                </a:extLst>
              </p14:cNvPr>
              <p14:cNvContentPartPr/>
              <p14:nvPr/>
            </p14:nvContentPartPr>
            <p14:xfrm>
              <a:off x="8878826" y="6067242"/>
              <a:ext cx="1255680" cy="83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2AABC77-B916-4C40-8C53-CFCCB46D45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61186" y="6049602"/>
                <a:ext cx="1291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065943-0E41-4B02-8F34-3A3C1D44F448}"/>
                  </a:ext>
                </a:extLst>
              </p14:cNvPr>
              <p14:cNvContentPartPr/>
              <p14:nvPr/>
            </p14:nvContentPartPr>
            <p14:xfrm>
              <a:off x="8559866" y="5465682"/>
              <a:ext cx="1413360" cy="457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065943-0E41-4B02-8F34-3A3C1D44F4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42226" y="5447682"/>
                <a:ext cx="14490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167BAAF-7750-42EE-BC5F-3C7A3C313EC7}"/>
                  </a:ext>
                </a:extLst>
              </p14:cNvPr>
              <p14:cNvContentPartPr/>
              <p14:nvPr/>
            </p14:nvContentPartPr>
            <p14:xfrm>
              <a:off x="10188146" y="5372442"/>
              <a:ext cx="1845720" cy="517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167BAAF-7750-42EE-BC5F-3C7A3C313EC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70146" y="5354790"/>
                <a:ext cx="1881360" cy="552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9997E66-44B8-45C9-94A0-16E62F8B2E81}"/>
                  </a:ext>
                </a:extLst>
              </p14:cNvPr>
              <p14:cNvContentPartPr/>
              <p14:nvPr/>
            </p14:nvContentPartPr>
            <p14:xfrm>
              <a:off x="8284106" y="6155442"/>
              <a:ext cx="322920" cy="33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9997E66-44B8-45C9-94A0-16E62F8B2E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66466" y="6137442"/>
                <a:ext cx="3585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9FE8CE8-5142-4BF4-9476-8275B765E4D3}"/>
                  </a:ext>
                </a:extLst>
              </p14:cNvPr>
              <p14:cNvContentPartPr/>
              <p14:nvPr/>
            </p14:nvContentPartPr>
            <p14:xfrm>
              <a:off x="8210306" y="6260562"/>
              <a:ext cx="358920" cy="31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9FE8CE8-5142-4BF4-9476-8275B765E4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92666" y="6242562"/>
                <a:ext cx="394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6DE931D-7F45-427C-8409-316156260224}"/>
                  </a:ext>
                </a:extLst>
              </p14:cNvPr>
              <p14:cNvContentPartPr/>
              <p14:nvPr/>
            </p14:nvContentPartPr>
            <p14:xfrm>
              <a:off x="8989706" y="6221322"/>
              <a:ext cx="1074600" cy="614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6DE931D-7F45-427C-8409-3161562602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72066" y="6203322"/>
                <a:ext cx="11102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A54A4C5-728A-4F7A-809F-878F3864C68D}"/>
                  </a:ext>
                </a:extLst>
              </p14:cNvPr>
              <p14:cNvContentPartPr/>
              <p14:nvPr/>
            </p14:nvContentPartPr>
            <p14:xfrm>
              <a:off x="7070186" y="5473242"/>
              <a:ext cx="720000" cy="506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A54A4C5-728A-4F7A-809F-878F3864C6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52186" y="5455602"/>
                <a:ext cx="75564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4A7ADDF-AC1C-4023-88C3-D9C8DA7BC492}"/>
                  </a:ext>
                </a:extLst>
              </p14:cNvPr>
              <p14:cNvContentPartPr/>
              <p14:nvPr/>
            </p14:nvContentPartPr>
            <p14:xfrm>
              <a:off x="5644226" y="6088482"/>
              <a:ext cx="156240" cy="24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4A7ADDF-AC1C-4023-88C3-D9C8DA7BC4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26586" y="6070842"/>
                <a:ext cx="191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740894A-C46F-4CA8-8922-DA6A4C6979E6}"/>
                  </a:ext>
                </a:extLst>
              </p14:cNvPr>
              <p14:cNvContentPartPr/>
              <p14:nvPr/>
            </p14:nvContentPartPr>
            <p14:xfrm>
              <a:off x="5644946" y="6208362"/>
              <a:ext cx="205560" cy="21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740894A-C46F-4CA8-8922-DA6A4C6979E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26946" y="6190722"/>
                <a:ext cx="241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DCF1DF7-5795-4581-9569-260FC518BD1B}"/>
                  </a:ext>
                </a:extLst>
              </p14:cNvPr>
              <p14:cNvContentPartPr/>
              <p14:nvPr/>
            </p14:nvContentPartPr>
            <p14:xfrm>
              <a:off x="4473146" y="6163362"/>
              <a:ext cx="981360" cy="44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DCF1DF7-5795-4581-9569-260FC518BD1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55506" y="6145722"/>
                <a:ext cx="1017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E6007A2-6EE8-4266-8E75-20F3436C1A3C}"/>
                  </a:ext>
                </a:extLst>
              </p14:cNvPr>
              <p14:cNvContentPartPr/>
              <p14:nvPr/>
            </p14:nvContentPartPr>
            <p14:xfrm>
              <a:off x="4949426" y="6334002"/>
              <a:ext cx="33840" cy="300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E6007A2-6EE8-4266-8E75-20F3436C1A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31426" y="6316002"/>
                <a:ext cx="694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320FE5-B103-499C-BB0A-5A7A6408AAA0}"/>
                  </a:ext>
                </a:extLst>
              </p14:cNvPr>
              <p14:cNvContentPartPr/>
              <p14:nvPr/>
            </p14:nvContentPartPr>
            <p14:xfrm>
              <a:off x="5156426" y="6328602"/>
              <a:ext cx="264240" cy="3070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320FE5-B103-499C-BB0A-5A7A6408AAA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38426" y="6310602"/>
                <a:ext cx="29988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EBB5624-BBC4-4B0A-B7F8-96008157BAE6}"/>
                  </a:ext>
                </a:extLst>
              </p14:cNvPr>
              <p14:cNvContentPartPr/>
              <p14:nvPr/>
            </p14:nvContentPartPr>
            <p14:xfrm>
              <a:off x="4308626" y="5552802"/>
              <a:ext cx="956520" cy="513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EBB5624-BBC4-4B0A-B7F8-96008157BAE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90626" y="5534802"/>
                <a:ext cx="99216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9AA3356-8C05-4294-B50B-CDADC2F3AC4B}"/>
                  </a:ext>
                </a:extLst>
              </p14:cNvPr>
              <p14:cNvContentPartPr/>
              <p14:nvPr/>
            </p14:nvContentPartPr>
            <p14:xfrm>
              <a:off x="6060386" y="6039162"/>
              <a:ext cx="1965240" cy="648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9AA3356-8C05-4294-B50B-CDADC2F3AC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42386" y="6021522"/>
                <a:ext cx="200088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FEA6F55-EE93-47FB-8524-7012953C3443}"/>
                  </a:ext>
                </a:extLst>
              </p14:cNvPr>
              <p14:cNvContentPartPr/>
              <p14:nvPr/>
            </p14:nvContentPartPr>
            <p14:xfrm>
              <a:off x="5893706" y="5493042"/>
              <a:ext cx="962280" cy="463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FEA6F55-EE93-47FB-8524-7012953C34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75706" y="5475042"/>
                <a:ext cx="9979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52F9171-53CC-457C-B238-988C4FC51CED}"/>
                  </a:ext>
                </a:extLst>
              </p14:cNvPr>
              <p14:cNvContentPartPr/>
              <p14:nvPr/>
            </p14:nvContentPartPr>
            <p14:xfrm>
              <a:off x="3897506" y="5607522"/>
              <a:ext cx="251280" cy="418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52F9171-53CC-457C-B238-988C4FC51CE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79506" y="5589522"/>
                <a:ext cx="2869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2E10E19-7565-4C73-927F-7F2542B434DB}"/>
                  </a:ext>
                </a:extLst>
              </p14:cNvPr>
              <p14:cNvContentPartPr/>
              <p14:nvPr/>
            </p14:nvContentPartPr>
            <p14:xfrm>
              <a:off x="2615186" y="5639202"/>
              <a:ext cx="209880" cy="4676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2E10E19-7565-4C73-927F-7F2542B434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97186" y="5621202"/>
                <a:ext cx="24552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3484566-D519-4B80-8745-87E66E3AC41F}"/>
                  </a:ext>
                </a:extLst>
              </p14:cNvPr>
              <p14:cNvContentPartPr/>
              <p14:nvPr/>
            </p14:nvContentPartPr>
            <p14:xfrm>
              <a:off x="2988146" y="5775282"/>
              <a:ext cx="241200" cy="2566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3484566-D519-4B80-8745-87E66E3AC41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70146" y="5757282"/>
                <a:ext cx="2768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7F5FD68-B642-4DB0-B6F2-2E16B66DC1C4}"/>
                  </a:ext>
                </a:extLst>
              </p14:cNvPr>
              <p14:cNvContentPartPr/>
              <p14:nvPr/>
            </p14:nvContentPartPr>
            <p14:xfrm>
              <a:off x="4090466" y="6326802"/>
              <a:ext cx="687240" cy="397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7F5FD68-B642-4DB0-B6F2-2E16B66DC1C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72475" y="6308802"/>
                <a:ext cx="722861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CBBDACA-6089-4563-BBDC-2D91943C161F}"/>
                  </a:ext>
                </a:extLst>
              </p14:cNvPr>
              <p14:cNvContentPartPr/>
              <p14:nvPr/>
            </p14:nvContentPartPr>
            <p14:xfrm>
              <a:off x="2878346" y="6380082"/>
              <a:ext cx="218520" cy="2761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CBBDACA-6089-4563-BBDC-2D91943C161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60346" y="6362082"/>
                <a:ext cx="2541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32D2C82-3ED9-4125-B23A-0BA8D41F2636}"/>
                  </a:ext>
                </a:extLst>
              </p14:cNvPr>
              <p14:cNvContentPartPr/>
              <p14:nvPr/>
            </p14:nvContentPartPr>
            <p14:xfrm>
              <a:off x="2462906" y="6182082"/>
              <a:ext cx="1337040" cy="10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32D2C82-3ED9-4125-B23A-0BA8D41F263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44911" y="6164380"/>
                <a:ext cx="1372670" cy="138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0E3EAA4-1A57-476B-8918-23E30A54C0C4}"/>
                  </a:ext>
                </a:extLst>
              </p14:cNvPr>
              <p14:cNvContentPartPr/>
              <p14:nvPr/>
            </p14:nvContentPartPr>
            <p14:xfrm>
              <a:off x="447986" y="5832522"/>
              <a:ext cx="265680" cy="4237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0E3EAA4-1A57-476B-8918-23E30A54C0C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0346" y="5814882"/>
                <a:ext cx="30132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3B9FCB6-33E3-4101-A6EA-5FDD2CF0D9F9}"/>
                  </a:ext>
                </a:extLst>
              </p14:cNvPr>
              <p14:cNvContentPartPr/>
              <p14:nvPr/>
            </p14:nvContentPartPr>
            <p14:xfrm>
              <a:off x="860546" y="5982282"/>
              <a:ext cx="169200" cy="4028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3B9FCB6-33E3-4101-A6EA-5FDD2CF0D9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2906" y="5964282"/>
                <a:ext cx="2048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973514-62E9-40A2-8F20-30D0716157B3}"/>
                  </a:ext>
                </a:extLst>
              </p14:cNvPr>
              <p14:cNvContentPartPr/>
              <p14:nvPr/>
            </p14:nvContentPartPr>
            <p14:xfrm>
              <a:off x="1187426" y="5731362"/>
              <a:ext cx="1048320" cy="639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973514-62E9-40A2-8F20-30D0716157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69786" y="5713372"/>
                <a:ext cx="1083960" cy="6753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84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98064-C8E9-4652-BD16-77AF94A1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13" y="3290724"/>
            <a:ext cx="7063409" cy="2585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80EC5D-6CAC-41E3-B38A-0BB8164BB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35" y="485422"/>
            <a:ext cx="10227365" cy="19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76DD7-FC83-4283-ADD7-DDCB2061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61" y="450575"/>
            <a:ext cx="9864278" cy="2087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3E9725-B09A-43C2-A37F-66FB4BFE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06" y="2836068"/>
            <a:ext cx="8262787" cy="1185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BF512-7D79-4B26-8CAF-67D0CDBF7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261" y="4319586"/>
            <a:ext cx="4181475" cy="1895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1910E-1CF8-40B2-A61F-B39E8759B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23" y="4155851"/>
            <a:ext cx="2582696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A80AB-8A45-4372-B18B-0D5D015D4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280"/>
          <a:stretch/>
        </p:blipFill>
        <p:spPr>
          <a:xfrm>
            <a:off x="503584" y="511244"/>
            <a:ext cx="10881898" cy="681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E805E-9306-4C50-99F0-3BDD7F642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449" y="1562514"/>
            <a:ext cx="6083420" cy="1326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F4B7F-EB4C-488B-A82A-2248C180A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90" b="14084"/>
          <a:stretch/>
        </p:blipFill>
        <p:spPr>
          <a:xfrm>
            <a:off x="165215" y="3015902"/>
            <a:ext cx="11713910" cy="681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446C0-8D6A-4F0E-8B16-7AE0252BC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15" y="4607616"/>
            <a:ext cx="11920768" cy="10974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469820-A49E-43EC-B4BE-6D5D8E6A1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184" y="4593314"/>
            <a:ext cx="105593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0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FD078-5FD8-4EC4-9D8A-33735B72F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991" y="0"/>
            <a:ext cx="7508187" cy="2686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E7C04-96B8-4307-8FD3-EA4F5B35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97" y="2686050"/>
            <a:ext cx="6546159" cy="2452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8DC50-F15F-40FA-852D-5210442A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295" y="5138737"/>
            <a:ext cx="2019300" cy="105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2D9D3-1EFA-4CEE-875C-983073124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90" y="4505739"/>
            <a:ext cx="2000250" cy="173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BF026-95E9-4C21-93DC-F8951948B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458" y="4045743"/>
            <a:ext cx="3286539" cy="2452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AFC03-4CF9-4ABE-AA48-FE9D8F679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55" y="313911"/>
            <a:ext cx="4200525" cy="35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E9EA1-63F9-42E1-A1D0-27BCAB77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357306"/>
            <a:ext cx="11728173" cy="3433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BA4C4-013B-46BD-96EC-3AF9F2594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07" y="3697356"/>
            <a:ext cx="8897797" cy="1124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9FC72C-03B6-45C6-9E76-DED5091C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32" y="3429000"/>
            <a:ext cx="2085975" cy="31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7BCDAA-32A4-48D3-A7C3-58789A3E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797"/>
            <a:ext cx="1914525" cy="2114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6F24E-11DE-41B2-9C1F-4ACEF794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786" y="172278"/>
            <a:ext cx="9781214" cy="3137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277C7-4927-41E4-9062-040B12720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548" y="3548685"/>
            <a:ext cx="3190667" cy="2643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93FFB2-1AA9-4626-BACE-37382E777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61" y="10355"/>
            <a:ext cx="19145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9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A575F5-7628-48ED-9633-0E762E4C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159026"/>
            <a:ext cx="11115407" cy="14022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EE164C-D2ED-4EBB-AC3F-7E5AEBB72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8" y="1272209"/>
            <a:ext cx="9492904" cy="47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10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DD07D-9159-40CA-B644-9B90720EB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78" y="229635"/>
            <a:ext cx="8898421" cy="2593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DB733D-C10B-4580-8A84-2A8865C6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36" y="3771278"/>
            <a:ext cx="9552125" cy="1910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89B943-A4F0-467C-85A9-EDBFD57CC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792" y="5512904"/>
            <a:ext cx="8550302" cy="842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AE72C-19ED-4103-9834-8AB7F2F7A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495" y="2706914"/>
            <a:ext cx="8435009" cy="10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8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0BA70-3DB1-4581-A825-28D89165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661133"/>
            <a:ext cx="10946296" cy="57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3E994-FCD0-4E0D-81BE-D410EF42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291548"/>
            <a:ext cx="1118483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8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C2D8D-4BFA-4BF6-8AD4-76DAB8F9E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04" y="185531"/>
            <a:ext cx="9241221" cy="2878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AAE83D-E40A-43A8-BEEF-AFDBBA486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1" y="2928730"/>
            <a:ext cx="10671934" cy="35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9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095D60-4502-4E02-A364-60C04F04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0" y="543340"/>
            <a:ext cx="9626254" cy="54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0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17372-5E6B-4A1D-A3A3-433D6C7B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132522"/>
            <a:ext cx="10453480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2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D770D-201F-46B8-8CFB-197EEAE7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48" y="2317474"/>
            <a:ext cx="6458778" cy="3733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8376DB-8418-48F2-B029-77916660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87" y="2250799"/>
            <a:ext cx="4696239" cy="3867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2C24A0-17F1-4C1A-A93E-10EA77D6C71F}"/>
              </a:ext>
            </a:extLst>
          </p:cNvPr>
          <p:cNvSpPr/>
          <p:nvPr/>
        </p:nvSpPr>
        <p:spPr>
          <a:xfrm>
            <a:off x="1113183" y="424070"/>
            <a:ext cx="9369287" cy="1364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b="1" dirty="0">
                <a:latin typeface="Agency FB" panose="020B0503020202020204" pitchFamily="34" charset="0"/>
              </a:rPr>
              <a:t>أدوات قياس الكتلة</a:t>
            </a:r>
            <a:endParaRPr lang="en-US" sz="6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1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395E4-C694-4969-BBAE-D74DA87E0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3" y="1777438"/>
            <a:ext cx="5712142" cy="3781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D7798D-F4CD-48AB-ABB4-9DDBEA32210A}"/>
              </a:ext>
            </a:extLst>
          </p:cNvPr>
          <p:cNvSpPr/>
          <p:nvPr/>
        </p:nvSpPr>
        <p:spPr>
          <a:xfrm>
            <a:off x="2096086" y="140677"/>
            <a:ext cx="7821637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/>
              <a:t>تحتلف الكتل عن بعضها البعض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6141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76B47-2FF9-43A0-BA29-057E004C2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59660"/>
            <a:ext cx="10239375" cy="2496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58CB0D-8AD8-4772-8F1A-6D644532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73" y="2151925"/>
            <a:ext cx="10592836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56B3A-E54B-4272-A0C3-79B99F8DC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81" y="3558002"/>
            <a:ext cx="3437076" cy="26042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64DFE9-BF09-4954-AD0F-FE53475EA1DD}"/>
              </a:ext>
            </a:extLst>
          </p:cNvPr>
          <p:cNvSpPr/>
          <p:nvPr/>
        </p:nvSpPr>
        <p:spPr>
          <a:xfrm>
            <a:off x="4678017" y="3429000"/>
            <a:ext cx="6003235" cy="1036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/>
              <a:t>يعتمد الوزن على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BA36D-4D63-4EEC-9967-401D09228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645" y="4920490"/>
            <a:ext cx="3086100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9483D-72A1-42AD-B221-D3A63D226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076" y="5676486"/>
            <a:ext cx="7248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5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4E8C-847C-43B4-9793-8B45B345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" y="303044"/>
            <a:ext cx="12065390" cy="62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5E05F-D27C-44D0-A8D9-B633AFA8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8" y="944010"/>
            <a:ext cx="10576270" cy="4886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21C07D-77C1-44AB-9CD5-1AE7E2B7E6F5}"/>
              </a:ext>
            </a:extLst>
          </p:cNvPr>
          <p:cNvSpPr/>
          <p:nvPr/>
        </p:nvSpPr>
        <p:spPr>
          <a:xfrm>
            <a:off x="1630017" y="1033670"/>
            <a:ext cx="4465983" cy="649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800" b="1" dirty="0"/>
              <a:t>الميزان النابضي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60608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979</TotalTime>
  <Words>42</Words>
  <Application>Microsoft Office PowerPoint</Application>
  <PresentationFormat>Widescreen</PresentationFormat>
  <Paragraphs>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Agency FB</vt:lpstr>
      <vt:lpstr>Arial</vt:lpstr>
      <vt:lpstr>Century Gothic</vt:lpstr>
      <vt:lpstr>Times New Roman</vt:lpstr>
      <vt:lpstr>Wingdings 3</vt:lpstr>
      <vt:lpstr>Ion Boardroom</vt:lpstr>
      <vt:lpstr>الخصائص الفيزيائية للمواد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الخصائص الفيزيائية للمواد</dc:title>
  <dc:creator>s.kakish</dc:creator>
  <cp:lastModifiedBy>s.kakish</cp:lastModifiedBy>
  <cp:revision>28</cp:revision>
  <dcterms:created xsi:type="dcterms:W3CDTF">2023-03-07T18:25:03Z</dcterms:created>
  <dcterms:modified xsi:type="dcterms:W3CDTF">2023-03-31T17:05:17Z</dcterms:modified>
</cp:coreProperties>
</file>