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83" r:id="rId4"/>
    <p:sldId id="257" r:id="rId5"/>
    <p:sldId id="268" r:id="rId6"/>
    <p:sldId id="269" r:id="rId7"/>
    <p:sldId id="270" r:id="rId8"/>
    <p:sldId id="258" r:id="rId9"/>
    <p:sldId id="259" r:id="rId10"/>
    <p:sldId id="260" r:id="rId11"/>
    <p:sldId id="280" r:id="rId12"/>
    <p:sldId id="262" r:id="rId13"/>
    <p:sldId id="265" r:id="rId14"/>
    <p:sldId id="266" r:id="rId15"/>
    <p:sldId id="267" r:id="rId16"/>
    <p:sldId id="271" r:id="rId17"/>
    <p:sldId id="261" r:id="rId18"/>
    <p:sldId id="264" r:id="rId19"/>
    <p:sldId id="277" r:id="rId20"/>
    <p:sldId id="278" r:id="rId21"/>
    <p:sldId id="263" r:id="rId22"/>
    <p:sldId id="272" r:id="rId23"/>
    <p:sldId id="273" r:id="rId24"/>
    <p:sldId id="275" r:id="rId25"/>
    <p:sldId id="274" r:id="rId26"/>
    <p:sldId id="276" r:id="rId27"/>
    <p:sldId id="281" r:id="rId28"/>
    <p:sldId id="28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40FE2-8E9B-4B7F-86A7-3B338587F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21FC51-DD26-4B94-A54B-61EB7A4F7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9681F-6CA0-4F32-A887-6C2A9FB81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7ABE-0CA4-4A90-9677-6414400B87E9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F08E0-0F07-4B02-A493-DAC4E8773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4965B-5ABA-4A11-8410-36F6C2105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1DC-E483-49B2-A633-32B7AE507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32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A94C0-D0B6-451F-BEBA-04DFC1DBF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E48F96-1B88-4C78-AAF2-BCC0AA8E77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E68EB-F9F8-4112-B889-6C14F5FE7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7ABE-0CA4-4A90-9677-6414400B87E9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2A970-884D-4414-AE37-44115E4E3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B0459-DD83-4ED2-AD41-1718FB27A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1DC-E483-49B2-A633-32B7AE507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15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607FCA-12B3-472E-997E-9042658F72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4E8E18-2F56-4270-A2CA-0125F8B0A9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18108-8279-4162-88C5-4C0995063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7ABE-0CA4-4A90-9677-6414400B87E9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57C22-1C0B-4D2D-9240-B69C0F482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A7970-983F-4F71-B591-9DF91F2CA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1DC-E483-49B2-A633-32B7AE507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00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88B49-B537-4A6B-850A-D54881FBB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B2485-ED62-41BF-B9A1-7315311FC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4D4E8-11B6-4A7B-ADB5-3B2694B6A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7ABE-0CA4-4A90-9677-6414400B87E9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2692D-4E35-4EFA-A7CC-DA5DABB61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59FEE-8430-40BA-9CD4-C5CE13754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1DC-E483-49B2-A633-32B7AE507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345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B8A22-1695-46C5-A8C1-5A77673AC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C2085-A907-4A0A-8346-7F5B768E0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E6D07-B909-4416-BFEA-DF2B59A93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7ABE-0CA4-4A90-9677-6414400B87E9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DD9416-59C3-4F05-BC26-EAFB38014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94BDD-EDB1-4751-B956-15002240D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1DC-E483-49B2-A633-32B7AE507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09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8477D-9322-4AC5-AEE7-3233B94FD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09595-A1B9-4E1E-9D09-F6396E9F86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E58E8-D8A7-45DB-888A-5F90FA5EE4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8B419C-3992-48CE-8976-AC8F44518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7ABE-0CA4-4A90-9677-6414400B87E9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DB84BB-A103-4028-970B-FC199B0E9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2AD3B-381A-4C3A-854B-7B8752FF5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1DC-E483-49B2-A633-32B7AE507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93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7B52C-0AE9-42DA-A97E-02CDBF15A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B9F2D-60F0-4C9C-A138-2960D49A5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30219E-90BE-4A33-9754-4308692DD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203FC2-9274-476F-9CB8-F93A7A14AF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F74B5F-C3B5-4DBE-B403-A7821DF271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E2DC7C-5848-4610-B219-54976D3D9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7ABE-0CA4-4A90-9677-6414400B87E9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86FEB5-1FC7-4241-9959-2F261C58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6539E6-5593-4755-8350-A8410B0F0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1DC-E483-49B2-A633-32B7AE507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002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D69DC-A0C3-482F-9D84-62341EB65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D5122B-227E-4D78-9664-8AB8CD3F3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7ABE-0CA4-4A90-9677-6414400B87E9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D48DBF-FC4E-4B49-8495-387ABFF4E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B1E61C-97A7-4B4C-9438-0DD15B31C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1DC-E483-49B2-A633-32B7AE507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02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92D8FF-7E93-4DD0-A985-5D5AACF9C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7ABE-0CA4-4A90-9677-6414400B87E9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DA72A2-3258-4185-9597-C2E89838A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526933-5B5A-4AC3-9D1D-D79034ECE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1DC-E483-49B2-A633-32B7AE507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74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8B3DE-9C94-4DC9-924C-AA5AFD89D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69ABF-3E52-4C28-A335-7AC70471A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066F28-E874-4095-B008-3509D28DB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97A862-49AD-4E0E-A9CB-D813DA49D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7ABE-0CA4-4A90-9677-6414400B87E9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959F6-3285-4165-942A-E3FD085B4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5A2E60-F3D1-497F-80F7-2BBEE0EF4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1DC-E483-49B2-A633-32B7AE507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0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0E515-41B8-4945-B664-1ECCD24C2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967C3D-D4F3-4718-939B-4F9191584A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0128E1-4BBB-468E-8EAB-C9D10FDC94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10680E-CEAE-4F80-967E-C830DF66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97ABE-0CA4-4A90-9677-6414400B87E9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76C89F-F6EC-490F-A1E8-72CFFDCCC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AFB213-9474-40CE-B026-715F54989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51DC-E483-49B2-A633-32B7AE507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94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E14CB9-528D-4A2F-BD89-2BA6AAA4B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B535B-F5E8-420E-921A-47D76A73D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AC30C-A779-4466-ADED-D7A41B631A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97ABE-0CA4-4A90-9677-6414400B87E9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72BAB-2AC2-44D1-AA47-04D21618E7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35616-F1B8-4CFC-837B-F39F3E328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A51DC-E483-49B2-A633-32B7AE507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42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934D6EF-2042-4D54-8B5F-C8B64996D480}"/>
              </a:ext>
            </a:extLst>
          </p:cNvPr>
          <p:cNvSpPr/>
          <p:nvPr/>
        </p:nvSpPr>
        <p:spPr>
          <a:xfrm>
            <a:off x="1311965" y="1000539"/>
            <a:ext cx="8892209" cy="493643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6600" dirty="0">
                <a:solidFill>
                  <a:schemeClr val="accent1">
                    <a:lumMod val="75000"/>
                  </a:schemeClr>
                </a:solidFill>
              </a:rPr>
              <a:t>فوائد النباتات</a:t>
            </a:r>
            <a:endParaRPr lang="en-US" sz="16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14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CEEDF9-3E97-4D11-8E2C-46E4018F1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" y="188119"/>
            <a:ext cx="10858500" cy="648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253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62E9BB-F578-41AF-A01F-0271CCA263A9}"/>
              </a:ext>
            </a:extLst>
          </p:cNvPr>
          <p:cNvSpPr/>
          <p:nvPr/>
        </p:nvSpPr>
        <p:spPr>
          <a:xfrm>
            <a:off x="2242930" y="198783"/>
            <a:ext cx="7706139" cy="102041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7200" dirty="0">
                <a:solidFill>
                  <a:schemeClr val="accent1">
                    <a:lumMod val="75000"/>
                  </a:schemeClr>
                </a:solidFill>
              </a:rPr>
              <a:t>مصدر لغذاء الحيوانات   </a:t>
            </a:r>
            <a:endParaRPr lang="en-US" sz="7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F8E18B-A689-4F18-8EFB-B499E05A49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94"/>
          <a:stretch/>
        </p:blipFill>
        <p:spPr>
          <a:xfrm>
            <a:off x="6480314" y="1773924"/>
            <a:ext cx="5711686" cy="45293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3182E5-12E7-4935-8D99-5D1D85320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74" y="1773924"/>
            <a:ext cx="5613490" cy="452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51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62E9BB-F578-41AF-A01F-0271CCA263A9}"/>
              </a:ext>
            </a:extLst>
          </p:cNvPr>
          <p:cNvSpPr/>
          <p:nvPr/>
        </p:nvSpPr>
        <p:spPr>
          <a:xfrm>
            <a:off x="3730487" y="185530"/>
            <a:ext cx="4731026" cy="108667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7200" dirty="0">
                <a:solidFill>
                  <a:schemeClr val="accent1">
                    <a:lumMod val="75000"/>
                  </a:schemeClr>
                </a:solidFill>
              </a:rPr>
              <a:t> مصدرللخشب</a:t>
            </a:r>
            <a:endParaRPr lang="en-US" sz="7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AEE71D-77D4-4F8A-9839-CF8D49386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502" y="1649480"/>
            <a:ext cx="10340426" cy="492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92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3298B1-DD9E-4742-9AE3-BB76D4E20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873" y="183046"/>
            <a:ext cx="8138254" cy="649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38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DF8266-C0AD-4ADE-88DD-15D495CCC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960" y="299415"/>
            <a:ext cx="5382945" cy="33184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F285BA-5398-4E02-A7EA-0BC061A94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007" y="2332223"/>
            <a:ext cx="5382945" cy="439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04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2C6D2A-1655-4194-A9C3-0E8B5535F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73" y="345385"/>
            <a:ext cx="5944427" cy="60686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16186A-A915-45EB-A550-AB3B2368C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48616"/>
            <a:ext cx="5596613" cy="422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3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3DA624-B81F-4DAB-A1B5-CCA5284C3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080" y="0"/>
            <a:ext cx="570892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A9B4E1-550C-4F0A-B1A1-E63DFCFCD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69" y="596348"/>
            <a:ext cx="6072142" cy="606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49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62E9BB-F578-41AF-A01F-0271CCA263A9}"/>
              </a:ext>
            </a:extLst>
          </p:cNvPr>
          <p:cNvSpPr/>
          <p:nvPr/>
        </p:nvSpPr>
        <p:spPr>
          <a:xfrm>
            <a:off x="3730487" y="185530"/>
            <a:ext cx="4731026" cy="108667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7200" dirty="0">
                <a:solidFill>
                  <a:schemeClr val="accent1">
                    <a:lumMod val="75000"/>
                  </a:schemeClr>
                </a:solidFill>
              </a:rPr>
              <a:t>صناعة الورق </a:t>
            </a:r>
            <a:endParaRPr lang="en-US" sz="7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8A3A88-9088-414B-B770-4FD299AF4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304" y="1457739"/>
            <a:ext cx="6957391" cy="521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23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62E9BB-F578-41AF-A01F-0271CCA263A9}"/>
              </a:ext>
            </a:extLst>
          </p:cNvPr>
          <p:cNvSpPr/>
          <p:nvPr/>
        </p:nvSpPr>
        <p:spPr>
          <a:xfrm>
            <a:off x="2835965" y="185530"/>
            <a:ext cx="5625548" cy="108667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7200" dirty="0">
                <a:solidFill>
                  <a:schemeClr val="accent1">
                    <a:lumMod val="75000"/>
                  </a:schemeClr>
                </a:solidFill>
              </a:rPr>
              <a:t> مصدر للعلاج </a:t>
            </a:r>
            <a:endParaRPr lang="en-US" sz="7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5A9F75-5AE0-4923-9350-D52E56470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792" y="1709531"/>
            <a:ext cx="5334000" cy="4575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D2FBD3-1504-43E9-95C7-38E788603D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40" t="12521" r="16434" b="6435"/>
          <a:stretch/>
        </p:blipFill>
        <p:spPr>
          <a:xfrm>
            <a:off x="980661" y="1689459"/>
            <a:ext cx="3846444" cy="459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72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A980ED-D0AE-4D55-9C6E-BD711FCFD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48139"/>
            <a:ext cx="5907591" cy="49351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EC7AA0-C6F3-4A08-A3D5-BBB1884EE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50" y="848139"/>
            <a:ext cx="5414341" cy="493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3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62E9BB-F578-41AF-A01F-0271CCA263A9}"/>
              </a:ext>
            </a:extLst>
          </p:cNvPr>
          <p:cNvSpPr/>
          <p:nvPr/>
        </p:nvSpPr>
        <p:spPr>
          <a:xfrm>
            <a:off x="2242930" y="198783"/>
            <a:ext cx="7706139" cy="102041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7200" dirty="0">
                <a:solidFill>
                  <a:schemeClr val="accent1">
                    <a:lumMod val="75000"/>
                  </a:schemeClr>
                </a:solidFill>
              </a:rPr>
              <a:t>تنقي الجو وتعطينا الظل  </a:t>
            </a:r>
            <a:endParaRPr lang="en-US" sz="7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ACBB8A-41EF-48F9-B315-44D4A20FB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191" y="1384465"/>
            <a:ext cx="9750605" cy="541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57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912058-A6F7-4343-B0F2-519BCC000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115" y="0"/>
            <a:ext cx="655223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C94601-8D86-4CE3-9A78-A409E916C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39" y="2983813"/>
            <a:ext cx="5887278" cy="389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15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62E9BB-F578-41AF-A01F-0271CCA263A9}"/>
              </a:ext>
            </a:extLst>
          </p:cNvPr>
          <p:cNvSpPr/>
          <p:nvPr/>
        </p:nvSpPr>
        <p:spPr>
          <a:xfrm>
            <a:off x="2981739" y="185530"/>
            <a:ext cx="5479774" cy="108667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7200" dirty="0">
                <a:solidFill>
                  <a:schemeClr val="accent1">
                    <a:lumMod val="75000"/>
                  </a:schemeClr>
                </a:solidFill>
              </a:rPr>
              <a:t>صناعة الصمغ </a:t>
            </a:r>
            <a:endParaRPr lang="en-US" sz="7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D09A5C-B99A-4080-B534-E1BD70E5D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383" y="1479688"/>
            <a:ext cx="4544459" cy="51927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438E30-FAB0-4693-9E08-8056E74EF3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60" t="6570" r="17343"/>
          <a:stretch/>
        </p:blipFill>
        <p:spPr>
          <a:xfrm>
            <a:off x="1325217" y="1480603"/>
            <a:ext cx="3339547" cy="519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05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62E9BB-F578-41AF-A01F-0271CCA263A9}"/>
              </a:ext>
            </a:extLst>
          </p:cNvPr>
          <p:cNvSpPr/>
          <p:nvPr/>
        </p:nvSpPr>
        <p:spPr>
          <a:xfrm>
            <a:off x="3730487" y="185530"/>
            <a:ext cx="4731026" cy="108667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7200" dirty="0">
                <a:solidFill>
                  <a:schemeClr val="accent1">
                    <a:lumMod val="75000"/>
                  </a:schemeClr>
                </a:solidFill>
              </a:rPr>
              <a:t>صناعة العطر</a:t>
            </a:r>
            <a:endParaRPr lang="en-US" sz="7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E773A5-9EFE-47CE-9560-46DF9B08E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836" y="1614559"/>
            <a:ext cx="3714775" cy="5243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8BF5F9-39A0-4241-B19E-86B321C1B2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372"/>
          <a:stretch/>
        </p:blipFill>
        <p:spPr>
          <a:xfrm>
            <a:off x="953345" y="1614560"/>
            <a:ext cx="5898031" cy="524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39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62E9BB-F578-41AF-A01F-0271CCA263A9}"/>
              </a:ext>
            </a:extLst>
          </p:cNvPr>
          <p:cNvSpPr/>
          <p:nvPr/>
        </p:nvSpPr>
        <p:spPr>
          <a:xfrm>
            <a:off x="3730487" y="185530"/>
            <a:ext cx="4731026" cy="108667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7200" dirty="0">
                <a:solidFill>
                  <a:schemeClr val="accent1">
                    <a:lumMod val="75000"/>
                  </a:schemeClr>
                </a:solidFill>
              </a:rPr>
              <a:t>للزينة </a:t>
            </a:r>
            <a:endParaRPr lang="en-US" sz="7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D1E4EE-10FA-4B16-99AD-5EBDF4FF96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985"/>
          <a:stretch/>
        </p:blipFill>
        <p:spPr>
          <a:xfrm>
            <a:off x="6514153" y="1457739"/>
            <a:ext cx="5174854" cy="33453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5BEF7A-2592-4B65-89CB-051BB968F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287" y="3084858"/>
            <a:ext cx="6063579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345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A00E13-C445-425B-B371-0D469A2FB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627" y="317326"/>
            <a:ext cx="5705475" cy="62233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66D12D7-1695-4748-85AF-61D1F8423550}"/>
              </a:ext>
            </a:extLst>
          </p:cNvPr>
          <p:cNvSpPr/>
          <p:nvPr/>
        </p:nvSpPr>
        <p:spPr>
          <a:xfrm>
            <a:off x="7032038" y="1832112"/>
            <a:ext cx="4731026" cy="31937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7200" dirty="0">
                <a:solidFill>
                  <a:schemeClr val="accent1">
                    <a:lumMod val="75000"/>
                  </a:schemeClr>
                </a:solidFill>
              </a:rPr>
              <a:t>نبتة القطن  </a:t>
            </a:r>
            <a:endParaRPr lang="en-US" sz="7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350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62E9BB-F578-41AF-A01F-0271CCA263A9}"/>
              </a:ext>
            </a:extLst>
          </p:cNvPr>
          <p:cNvSpPr/>
          <p:nvPr/>
        </p:nvSpPr>
        <p:spPr>
          <a:xfrm>
            <a:off x="2544418" y="172278"/>
            <a:ext cx="6831496" cy="108667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7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ar-JO" sz="5400" dirty="0">
                <a:solidFill>
                  <a:schemeClr val="accent1">
                    <a:lumMod val="75000"/>
                  </a:schemeClr>
                </a:solidFill>
              </a:rPr>
              <a:t>صناعة  القطن   </a:t>
            </a:r>
            <a:endParaRPr lang="en-US" sz="7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04FAF8-4D32-4F74-9DD8-38875C9C8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27" y="1431235"/>
            <a:ext cx="4875070" cy="54267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513C5A-C97B-4BA4-8B7E-15DDE0928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146" y="1431235"/>
            <a:ext cx="4875070" cy="542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53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402D18-8400-4834-B3D0-464ABD259F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207"/>
          <a:stretch/>
        </p:blipFill>
        <p:spPr>
          <a:xfrm>
            <a:off x="420963" y="712718"/>
            <a:ext cx="4780419" cy="5432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A3D600-4B7D-4FEF-997C-607B4D34E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2345" y="696152"/>
            <a:ext cx="5449129" cy="544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323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62E9BB-F578-41AF-A01F-0271CCA263A9}"/>
              </a:ext>
            </a:extLst>
          </p:cNvPr>
          <p:cNvSpPr/>
          <p:nvPr/>
        </p:nvSpPr>
        <p:spPr>
          <a:xfrm>
            <a:off x="3180522" y="185530"/>
            <a:ext cx="5280991" cy="108667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7200" dirty="0">
                <a:solidFill>
                  <a:schemeClr val="accent1">
                    <a:lumMod val="75000"/>
                  </a:schemeClr>
                </a:solidFill>
              </a:rPr>
              <a:t>صناعة المطاط </a:t>
            </a:r>
            <a:endParaRPr lang="en-US" sz="7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6ACCB5-1208-4559-A6EE-1FA9AC7E2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478" y="1437861"/>
            <a:ext cx="6048935" cy="52346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DC0B18-D444-4542-8B1B-937A0ED9A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835" y="1575048"/>
            <a:ext cx="3803374" cy="24801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E366D4-5041-49CB-B9E4-6E54CE301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835" y="4230646"/>
            <a:ext cx="3803374" cy="253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731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D5B54A-BDF8-489E-85B4-BCDE3BAB2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467" y="162338"/>
            <a:ext cx="4770783" cy="47707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E638A7-6F18-4A25-84C7-B14ED0245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842" y="1921565"/>
            <a:ext cx="4770783" cy="477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598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62E9BB-F578-41AF-A01F-0271CCA263A9}"/>
              </a:ext>
            </a:extLst>
          </p:cNvPr>
          <p:cNvSpPr/>
          <p:nvPr/>
        </p:nvSpPr>
        <p:spPr>
          <a:xfrm>
            <a:off x="3261691" y="0"/>
            <a:ext cx="5668617" cy="102041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7200" dirty="0">
                <a:solidFill>
                  <a:schemeClr val="accent1">
                    <a:lumMod val="75000"/>
                  </a:schemeClr>
                </a:solidFill>
              </a:rPr>
              <a:t>مسكن للطيور  </a:t>
            </a:r>
            <a:endParaRPr lang="en-US" sz="7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86F3C9-7224-4F7F-A474-9F97E9C4E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528" y="1172403"/>
            <a:ext cx="5668617" cy="37399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B90BA5-77EB-4463-A9DB-C30B4057A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42376"/>
            <a:ext cx="636352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62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1BDBD4-6692-4F29-ABFD-906EF7981AE7}"/>
              </a:ext>
            </a:extLst>
          </p:cNvPr>
          <p:cNvSpPr/>
          <p:nvPr/>
        </p:nvSpPr>
        <p:spPr>
          <a:xfrm>
            <a:off x="3730487" y="185530"/>
            <a:ext cx="4731026" cy="108667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ar-JO" sz="7200" dirty="0">
                <a:solidFill>
                  <a:schemeClr val="accent1">
                    <a:lumMod val="75000"/>
                  </a:schemeClr>
                </a:solidFill>
              </a:rPr>
              <a:t>مصدرغذاء</a:t>
            </a:r>
            <a:endParaRPr lang="en-US" sz="7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328B7D-0B36-430B-A3BB-5337FBC15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948" y="1627732"/>
            <a:ext cx="9819861" cy="522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39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E23BA8-BB2D-43FE-A2D7-926DDC0B0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556" y="2256597"/>
            <a:ext cx="5606083" cy="439599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A255D6E-EC6A-4ABA-80B8-47CA89B4C1CE}"/>
              </a:ext>
            </a:extLst>
          </p:cNvPr>
          <p:cNvSpPr/>
          <p:nvPr/>
        </p:nvSpPr>
        <p:spPr>
          <a:xfrm>
            <a:off x="2560982" y="159028"/>
            <a:ext cx="7070035" cy="12589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6000" dirty="0">
                <a:solidFill>
                  <a:schemeClr val="accent1">
                    <a:lumMod val="75000"/>
                  </a:schemeClr>
                </a:solidFill>
              </a:rPr>
              <a:t>بعض النباتات نأكل جذورها</a:t>
            </a:r>
            <a:endParaRPr lang="en-US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2A36E9-E124-4200-9B57-686734DF5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237" y="2256597"/>
            <a:ext cx="5606083" cy="439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65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A255D6E-EC6A-4ABA-80B8-47CA89B4C1CE}"/>
              </a:ext>
            </a:extLst>
          </p:cNvPr>
          <p:cNvSpPr/>
          <p:nvPr/>
        </p:nvSpPr>
        <p:spPr>
          <a:xfrm>
            <a:off x="2560982" y="159028"/>
            <a:ext cx="7070035" cy="12589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6000" dirty="0">
                <a:solidFill>
                  <a:schemeClr val="accent1">
                    <a:lumMod val="75000"/>
                  </a:schemeClr>
                </a:solidFill>
              </a:rPr>
              <a:t>بعض النباتات نأكل أوراقها</a:t>
            </a:r>
            <a:endParaRPr lang="en-US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E4DAA6-560D-47EC-8A89-28C17E217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734" y="1536422"/>
            <a:ext cx="5162550" cy="5162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CD75BA-5C7C-4570-B78D-45CDA017D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183" y="1536421"/>
            <a:ext cx="5162549" cy="516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0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A255D6E-EC6A-4ABA-80B8-47CA89B4C1CE}"/>
              </a:ext>
            </a:extLst>
          </p:cNvPr>
          <p:cNvSpPr/>
          <p:nvPr/>
        </p:nvSpPr>
        <p:spPr>
          <a:xfrm>
            <a:off x="2560982" y="159028"/>
            <a:ext cx="7070035" cy="12589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6000" dirty="0">
                <a:solidFill>
                  <a:schemeClr val="accent1">
                    <a:lumMod val="75000"/>
                  </a:schemeClr>
                </a:solidFill>
              </a:rPr>
              <a:t>بعض النباتات نأكل ثمارها</a:t>
            </a:r>
            <a:endParaRPr lang="en-US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5E309B-9E4C-420F-9A9C-FC71ECC93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0973" y="1656525"/>
            <a:ext cx="3706881" cy="27801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34F38C-07B9-4D39-A832-8DC75DB1F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486" y="1656526"/>
            <a:ext cx="3564421" cy="27801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AD80A5-9CE4-481E-9D66-18EB895E40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489" y="4516201"/>
            <a:ext cx="4379232" cy="229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87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7EB650-22E8-4F2E-B8CC-917FA03A56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5" t="14106"/>
          <a:stretch/>
        </p:blipFill>
        <p:spPr>
          <a:xfrm>
            <a:off x="2279374" y="1718"/>
            <a:ext cx="7219122" cy="685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21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04938-2140-4578-BCE3-85CA80D3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6990AD-6DC8-46DC-A140-0B1AD2D4B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372" y="0"/>
            <a:ext cx="10207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028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44</Words>
  <Application>Microsoft Office PowerPoint</Application>
  <PresentationFormat>Widescreen</PresentationFormat>
  <Paragraphs>17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</cp:revision>
  <dcterms:created xsi:type="dcterms:W3CDTF">2021-05-18T12:50:57Z</dcterms:created>
  <dcterms:modified xsi:type="dcterms:W3CDTF">2021-05-19T07:18:30Z</dcterms:modified>
</cp:coreProperties>
</file>