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10" r:id="rId3"/>
    <p:sldId id="311" r:id="rId4"/>
    <p:sldId id="273" r:id="rId5"/>
    <p:sldId id="294" r:id="rId6"/>
    <p:sldId id="317" r:id="rId7"/>
    <p:sldId id="301" r:id="rId8"/>
    <p:sldId id="296" r:id="rId9"/>
    <p:sldId id="319" r:id="rId10"/>
    <p:sldId id="323" r:id="rId11"/>
    <p:sldId id="297" r:id="rId12"/>
    <p:sldId id="298" r:id="rId13"/>
    <p:sldId id="328" r:id="rId14"/>
    <p:sldId id="329" r:id="rId15"/>
    <p:sldId id="324" r:id="rId16"/>
    <p:sldId id="325" r:id="rId17"/>
    <p:sldId id="326" r:id="rId18"/>
    <p:sldId id="327" r:id="rId19"/>
    <p:sldId id="320" r:id="rId20"/>
    <p:sldId id="321" r:id="rId21"/>
    <p:sldId id="322" r:id="rId22"/>
    <p:sldId id="318" r:id="rId23"/>
    <p:sldId id="295" r:id="rId24"/>
    <p:sldId id="299" r:id="rId25"/>
    <p:sldId id="300" r:id="rId26"/>
    <p:sldId id="330" r:id="rId27"/>
    <p:sldId id="331" r:id="rId28"/>
    <p:sldId id="332" r:id="rId29"/>
    <p:sldId id="333" r:id="rId30"/>
    <p:sldId id="334" r:id="rId31"/>
    <p:sldId id="335" r:id="rId32"/>
    <p:sldId id="336" r:id="rId33"/>
    <p:sldId id="33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5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30000" kern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ك</a:t>
            </a:r>
            <a:r>
              <a:rPr kumimoji="0" lang="ar-JO" sz="30000" b="0" i="0" u="none" strike="noStrike" kern="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كـ</a:t>
            </a:r>
            <a:endParaRPr kumimoji="0" lang="en-US" sz="30000" b="0" i="0" u="none" strike="noStrike" kern="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2093843" y="5153188"/>
            <a:ext cx="7508167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كَـ</a:t>
            </a:r>
            <a:r>
              <a:rPr lang="ar-JO" sz="15000" b="1" dirty="0">
                <a:solidFill>
                  <a:schemeClr val="tx1"/>
                </a:solidFill>
              </a:rPr>
              <a:t>لمنتينا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A7E33D-D831-45FC-8C0C-2546FE6B5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131" y="0"/>
            <a:ext cx="6212619" cy="554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6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58021-7E9A-4392-A5B7-E04853924C2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كـ</a:t>
            </a:r>
            <a:r>
              <a:rPr lang="ar-JO" sz="15000" b="1" dirty="0">
                <a:solidFill>
                  <a:schemeClr val="tx1"/>
                </a:solidFill>
              </a:rPr>
              <a:t>وسا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61CEAB-6E75-4AFC-BE8A-411B6009E1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26" b="2862"/>
          <a:stretch/>
        </p:blipFill>
        <p:spPr>
          <a:xfrm>
            <a:off x="2474515" y="107924"/>
            <a:ext cx="7828618" cy="490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كَـ</a:t>
            </a:r>
            <a:r>
              <a:rPr lang="ar-JO" sz="15000" b="1" dirty="0">
                <a:solidFill>
                  <a:schemeClr val="tx1"/>
                </a:solidFill>
              </a:rPr>
              <a:t>سـتـنـا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1A621B-4320-466B-B447-D732A3FAF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546" y="295193"/>
            <a:ext cx="7692887" cy="432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2093843" y="5153188"/>
            <a:ext cx="7508167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كَـ</a:t>
            </a:r>
            <a:r>
              <a:rPr lang="ar-JO" sz="15000" b="1" dirty="0">
                <a:solidFill>
                  <a:schemeClr val="tx1"/>
                </a:solidFill>
              </a:rPr>
              <a:t>عـ</a:t>
            </a:r>
            <a:r>
              <a:rPr lang="ar-JO" sz="15000" b="1" dirty="0">
                <a:solidFill>
                  <a:srgbClr val="FF0000"/>
                </a:solidFill>
              </a:rPr>
              <a:t>ك</a:t>
            </a:r>
            <a:endParaRPr lang="en-US" sz="15000" b="1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0AD18B-C201-4BAA-A0E1-C0041ED3C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121" y="143598"/>
            <a:ext cx="785854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0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2093843" y="5153188"/>
            <a:ext cx="7508167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كَـ</a:t>
            </a:r>
            <a:r>
              <a:rPr lang="ar-JO" sz="15000" b="1" dirty="0">
                <a:solidFill>
                  <a:schemeClr val="tx1"/>
                </a:solidFill>
              </a:rPr>
              <a:t>بـاب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8BADEF-EA70-4195-92BC-6CEC88085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144" y="143867"/>
            <a:ext cx="8520657" cy="466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5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2093843" y="5153188"/>
            <a:ext cx="7508167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كَـ</a:t>
            </a:r>
            <a:r>
              <a:rPr lang="ar-JO" sz="15000" b="1" dirty="0">
                <a:solidFill>
                  <a:schemeClr val="tx1"/>
                </a:solidFill>
              </a:rPr>
              <a:t>عـب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F2B690-AB94-4EFF-8EB4-E94AA2B26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805" y="143866"/>
            <a:ext cx="4767485" cy="46004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F2F568-45EC-45C9-A55D-3AFC8D038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675" y="2801057"/>
            <a:ext cx="2950720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0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2093843" y="5153188"/>
            <a:ext cx="7508167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كِـ</a:t>
            </a:r>
            <a:r>
              <a:rPr lang="ar-JO" sz="15000" b="1" dirty="0">
                <a:solidFill>
                  <a:schemeClr val="tx1"/>
                </a:solidFill>
              </a:rPr>
              <a:t>تـف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4D008A-1142-4AC8-9F25-9FB149DD7C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28" t="6015" r="3492" b="5580"/>
          <a:stretch/>
        </p:blipFill>
        <p:spPr>
          <a:xfrm>
            <a:off x="2649414" y="143867"/>
            <a:ext cx="6202981" cy="462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2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2093843" y="5153188"/>
            <a:ext cx="7508167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كِـ</a:t>
            </a:r>
            <a:r>
              <a:rPr lang="ar-JO" sz="15000" b="1" dirty="0">
                <a:solidFill>
                  <a:schemeClr val="tx1"/>
                </a:solidFill>
              </a:rPr>
              <a:t>تـاب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E42BDF-B8BA-4110-B5CE-64A06DE80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487" y="238664"/>
            <a:ext cx="8544743" cy="436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2093843" y="5153188"/>
            <a:ext cx="7508167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كَـ</a:t>
            </a:r>
            <a:r>
              <a:rPr lang="ar-JO" sz="15000" b="1" dirty="0">
                <a:solidFill>
                  <a:schemeClr val="tx1"/>
                </a:solidFill>
              </a:rPr>
              <a:t>هـف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B92E8E-E113-43DA-9450-848E3BF98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504" y="0"/>
            <a:ext cx="8212621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2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كـ</a:t>
            </a:r>
            <a:r>
              <a:rPr lang="ar-JO" sz="15000" b="1" dirty="0">
                <a:solidFill>
                  <a:schemeClr val="tx1"/>
                </a:solidFill>
              </a:rPr>
              <a:t>يـس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029F98-C26B-44D1-A971-FD138A955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997" y="-72465"/>
            <a:ext cx="5225653" cy="522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7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Diamond 7">
            <a:extLst>
              <a:ext uri="{FF2B5EF4-FFF2-40B4-BE49-F238E27FC236}">
                <a16:creationId xmlns:a16="http://schemas.microsoft.com/office/drawing/2014/main" id="{7A10D817-1FE3-4F80-98BE-59C689D1D534}"/>
              </a:ext>
            </a:extLst>
          </p:cNvPr>
          <p:cNvSpPr/>
          <p:nvPr/>
        </p:nvSpPr>
        <p:spPr>
          <a:xfrm>
            <a:off x="7340958" y="-1"/>
            <a:ext cx="4468969" cy="3640429"/>
          </a:xfrm>
          <a:prstGeom prst="diamon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كـا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7D226B3F-E8A4-40D3-BF3E-570FFD0CDFF4}"/>
              </a:ext>
            </a:extLst>
          </p:cNvPr>
          <p:cNvSpPr/>
          <p:nvPr/>
        </p:nvSpPr>
        <p:spPr>
          <a:xfrm>
            <a:off x="3863661" y="2959993"/>
            <a:ext cx="5141443" cy="3438660"/>
          </a:xfrm>
          <a:prstGeom prst="diamon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كـي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D1AB8817-8221-4721-A305-DE433B09B238}"/>
              </a:ext>
            </a:extLst>
          </p:cNvPr>
          <p:cNvSpPr/>
          <p:nvPr/>
        </p:nvSpPr>
        <p:spPr>
          <a:xfrm>
            <a:off x="369193" y="201769"/>
            <a:ext cx="4692203" cy="3438660"/>
          </a:xfrm>
          <a:prstGeom prst="diamon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كـو</a:t>
            </a:r>
            <a:endParaRPr lang="en-US" sz="1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6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كَـ</a:t>
            </a:r>
            <a:r>
              <a:rPr lang="ar-JO" sz="15000" b="1" dirty="0">
                <a:solidFill>
                  <a:schemeClr val="tx1"/>
                </a:solidFill>
              </a:rPr>
              <a:t>هـربـاء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51475B-A3DF-47FB-8462-58C678281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287" y="143867"/>
            <a:ext cx="6571389" cy="471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كَـ</a:t>
            </a:r>
            <a:r>
              <a:rPr lang="ar-JO" sz="15000" b="1" dirty="0">
                <a:solidFill>
                  <a:schemeClr val="tx1"/>
                </a:solidFill>
              </a:rPr>
              <a:t>و</a:t>
            </a:r>
            <a:r>
              <a:rPr lang="ar-JO" sz="15000" b="1" dirty="0">
                <a:solidFill>
                  <a:srgbClr val="FF0000"/>
                </a:solidFill>
              </a:rPr>
              <a:t>كـ</a:t>
            </a:r>
            <a:r>
              <a:rPr lang="ar-JO" sz="15000" b="1" dirty="0">
                <a:solidFill>
                  <a:schemeClr val="tx1"/>
                </a:solidFill>
              </a:rPr>
              <a:t>ب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E925FF-B736-49CF-8DBE-0A16F43F2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638" y="0"/>
            <a:ext cx="6426372" cy="500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3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2928731" y="5069574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كـ</a:t>
            </a:r>
            <a:r>
              <a:rPr lang="ar-JO" sz="15000" b="1" dirty="0">
                <a:solidFill>
                  <a:schemeClr val="tx1"/>
                </a:solidFill>
              </a:rPr>
              <a:t>وب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9C8C31-2E04-486D-9B6D-0E7BCBC36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643" y="0"/>
            <a:ext cx="4886739" cy="488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1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419059" y="4999159"/>
            <a:ext cx="6182949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كُـ</a:t>
            </a:r>
            <a:r>
              <a:rPr lang="ar-JO" sz="15000" b="1" dirty="0">
                <a:solidFill>
                  <a:schemeClr val="tx1"/>
                </a:solidFill>
              </a:rPr>
              <a:t>رسـي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C12DCE-333F-4BBA-9325-2D22F0B88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515" y="0"/>
            <a:ext cx="6278216" cy="454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كُـ</a:t>
            </a:r>
            <a:r>
              <a:rPr lang="ar-JO" sz="15000" b="1" dirty="0">
                <a:solidFill>
                  <a:schemeClr val="tx1"/>
                </a:solidFill>
              </a:rPr>
              <a:t>رة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F4D128-39E1-4B63-B555-644E6E667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150" y="143867"/>
            <a:ext cx="6089374" cy="451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كـ</a:t>
            </a:r>
            <a:r>
              <a:rPr lang="ar-JO" sz="15000" b="1" dirty="0">
                <a:solidFill>
                  <a:schemeClr val="tx1"/>
                </a:solidFill>
              </a:rPr>
              <a:t>أس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44D65F-3A72-4D90-99DA-2BED0A58D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639" y="143867"/>
            <a:ext cx="6426372" cy="474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C12B5A-0CC6-4364-BBF5-7AAAA4AA41EB}"/>
              </a:ext>
            </a:extLst>
          </p:cNvPr>
          <p:cNvSpPr/>
          <p:nvPr/>
        </p:nvSpPr>
        <p:spPr>
          <a:xfrm>
            <a:off x="8362122" y="344557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كـ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C44B33-83FC-4E9F-9F79-4BF4C312C3CB}"/>
              </a:ext>
            </a:extLst>
          </p:cNvPr>
          <p:cNvSpPr/>
          <p:nvPr/>
        </p:nvSpPr>
        <p:spPr>
          <a:xfrm>
            <a:off x="5002696" y="344556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ا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4370330-3CB3-403A-8700-BDA9362DEE69}"/>
              </a:ext>
            </a:extLst>
          </p:cNvPr>
          <p:cNvSpPr/>
          <p:nvPr/>
        </p:nvSpPr>
        <p:spPr>
          <a:xfrm>
            <a:off x="1172818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كـا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4510346" y="2788257"/>
            <a:ext cx="3754403" cy="128020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كـا</a:t>
            </a:r>
            <a:r>
              <a:rPr lang="ar-JO" sz="9600" dirty="0">
                <a:solidFill>
                  <a:schemeClr val="tx1"/>
                </a:solidFill>
              </a:rPr>
              <a:t>تـب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13" name="Picture 2" descr="Free Author Cliparts, Download Free Clip Art, Free Clip Art on Clipart  Library">
            <a:extLst>
              <a:ext uri="{FF2B5EF4-FFF2-40B4-BE49-F238E27FC236}">
                <a16:creationId xmlns:a16="http://schemas.microsoft.com/office/drawing/2014/main" id="{6FEF82B6-3080-4F6A-9F47-F3F1DE1CC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192" y="4271964"/>
            <a:ext cx="27146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58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C12B5A-0CC6-4364-BBF5-7AAAA4AA41EB}"/>
              </a:ext>
            </a:extLst>
          </p:cNvPr>
          <p:cNvSpPr/>
          <p:nvPr/>
        </p:nvSpPr>
        <p:spPr>
          <a:xfrm>
            <a:off x="8362122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كـ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C44B33-83FC-4E9F-9F79-4BF4C312C3CB}"/>
              </a:ext>
            </a:extLst>
          </p:cNvPr>
          <p:cNvSpPr/>
          <p:nvPr/>
        </p:nvSpPr>
        <p:spPr>
          <a:xfrm>
            <a:off x="5002696" y="344556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و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4370330-3CB3-403A-8700-BDA9362DEE69}"/>
              </a:ext>
            </a:extLst>
          </p:cNvPr>
          <p:cNvSpPr/>
          <p:nvPr/>
        </p:nvSpPr>
        <p:spPr>
          <a:xfrm>
            <a:off x="1172818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كـو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715617" y="2679610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كـو</a:t>
            </a:r>
            <a:r>
              <a:rPr lang="ar-JO" sz="9600" dirty="0">
                <a:solidFill>
                  <a:schemeClr val="tx1"/>
                </a:solidFill>
              </a:rPr>
              <a:t>سـا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D13952C-90FF-45A6-9362-154CA408A836}"/>
              </a:ext>
            </a:extLst>
          </p:cNvPr>
          <p:cNvSpPr/>
          <p:nvPr/>
        </p:nvSpPr>
        <p:spPr>
          <a:xfrm>
            <a:off x="6566452" y="2679610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كـو</a:t>
            </a:r>
            <a:r>
              <a:rPr lang="ar-JO" sz="9600" dirty="0">
                <a:solidFill>
                  <a:schemeClr val="tx1"/>
                </a:solidFill>
              </a:rPr>
              <a:t>ب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190912-F29C-4F00-845B-08E95D51B3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78" b="24052"/>
          <a:stretch/>
        </p:blipFill>
        <p:spPr>
          <a:xfrm>
            <a:off x="1172818" y="4830417"/>
            <a:ext cx="2839614" cy="16830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5CDF10-298E-4EF2-AB82-22CB13025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2863" y="4565690"/>
            <a:ext cx="1974256" cy="213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0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2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C12B5A-0CC6-4364-BBF5-7AAAA4AA41EB}"/>
              </a:ext>
            </a:extLst>
          </p:cNvPr>
          <p:cNvSpPr/>
          <p:nvPr/>
        </p:nvSpPr>
        <p:spPr>
          <a:xfrm>
            <a:off x="8448257" y="869349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ك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C44B33-83FC-4E9F-9F79-4BF4C312C3CB}"/>
              </a:ext>
            </a:extLst>
          </p:cNvPr>
          <p:cNvSpPr/>
          <p:nvPr/>
        </p:nvSpPr>
        <p:spPr>
          <a:xfrm>
            <a:off x="5002696" y="869350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ي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4370330-3CB3-403A-8700-BDA9362DEE69}"/>
              </a:ext>
            </a:extLst>
          </p:cNvPr>
          <p:cNvSpPr/>
          <p:nvPr/>
        </p:nvSpPr>
        <p:spPr>
          <a:xfrm>
            <a:off x="1411367" y="869351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كـي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F072232-B537-4502-B096-7121A9538BF3}"/>
              </a:ext>
            </a:extLst>
          </p:cNvPr>
          <p:cNvSpPr/>
          <p:nvPr/>
        </p:nvSpPr>
        <p:spPr>
          <a:xfrm>
            <a:off x="5002696" y="3395227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يـ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F975BD9-2F32-4821-953D-337025A386AC}"/>
              </a:ext>
            </a:extLst>
          </p:cNvPr>
          <p:cNvSpPr/>
          <p:nvPr/>
        </p:nvSpPr>
        <p:spPr>
          <a:xfrm>
            <a:off x="1468237" y="3395226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كـيـ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BA0BD00-6C0E-4B46-A0D6-6185E866408C}"/>
              </a:ext>
            </a:extLst>
          </p:cNvPr>
          <p:cNvSpPr/>
          <p:nvPr/>
        </p:nvSpPr>
        <p:spPr>
          <a:xfrm>
            <a:off x="8448257" y="3395226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ك</a:t>
            </a:r>
            <a:endParaRPr lang="en-US" sz="9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46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6" grpId="0" animBg="1"/>
      <p:bldP spid="17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6748376" y="477383"/>
            <a:ext cx="451294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كـيـ</a:t>
            </a:r>
            <a:r>
              <a:rPr lang="ar-JO" sz="9600" dirty="0">
                <a:solidFill>
                  <a:schemeClr val="tx1"/>
                </a:solidFill>
              </a:rPr>
              <a:t>س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E27E4C-B5C6-46B6-AD31-51591DC5E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538" y="2845261"/>
            <a:ext cx="2554623" cy="376064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E4F8F7C-0278-4800-9BEA-455C722295A2}"/>
              </a:ext>
            </a:extLst>
          </p:cNvPr>
          <p:cNvSpPr/>
          <p:nvPr/>
        </p:nvSpPr>
        <p:spPr>
          <a:xfrm>
            <a:off x="1117724" y="477382"/>
            <a:ext cx="451294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كـيـ</a:t>
            </a:r>
            <a:r>
              <a:rPr lang="ar-JO" sz="9600" dirty="0">
                <a:solidFill>
                  <a:schemeClr val="tx1"/>
                </a:solidFill>
              </a:rPr>
              <a:t>وي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317BB2-0C73-4E44-BD20-407B8E4CE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7957" y="3265463"/>
            <a:ext cx="4072481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3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72616F-1DF1-48F4-83B5-8B1FC2D13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Star: 6 Points 1">
            <a:extLst>
              <a:ext uri="{FF2B5EF4-FFF2-40B4-BE49-F238E27FC236}">
                <a16:creationId xmlns:a16="http://schemas.microsoft.com/office/drawing/2014/main" id="{DBD4FB69-71DE-4023-8CD9-54A427ACFFC6}"/>
              </a:ext>
            </a:extLst>
          </p:cNvPr>
          <p:cNvSpPr/>
          <p:nvPr/>
        </p:nvSpPr>
        <p:spPr>
          <a:xfrm>
            <a:off x="8557590" y="1196008"/>
            <a:ext cx="3505201" cy="4121425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كَ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E284E5CD-82BC-4207-9F66-C8A61D93074A}"/>
              </a:ext>
            </a:extLst>
          </p:cNvPr>
          <p:cNvSpPr/>
          <p:nvPr/>
        </p:nvSpPr>
        <p:spPr>
          <a:xfrm>
            <a:off x="4678018" y="1196008"/>
            <a:ext cx="3505201" cy="4121425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كُ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11" name="Star: 6 Points 10">
            <a:extLst>
              <a:ext uri="{FF2B5EF4-FFF2-40B4-BE49-F238E27FC236}">
                <a16:creationId xmlns:a16="http://schemas.microsoft.com/office/drawing/2014/main" id="{4084B6DD-ABDF-43A7-A1E1-4749E9CA1333}"/>
              </a:ext>
            </a:extLst>
          </p:cNvPr>
          <p:cNvSpPr/>
          <p:nvPr/>
        </p:nvSpPr>
        <p:spPr>
          <a:xfrm>
            <a:off x="129210" y="1196007"/>
            <a:ext cx="3505201" cy="4121425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كِ</a:t>
            </a:r>
            <a:endParaRPr lang="en-US" sz="2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7368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C12B5A-0CC6-4364-BBF5-7AAAA4AA41EB}"/>
              </a:ext>
            </a:extLst>
          </p:cNvPr>
          <p:cNvSpPr/>
          <p:nvPr/>
        </p:nvSpPr>
        <p:spPr>
          <a:xfrm>
            <a:off x="7248940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ك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4370330-3CB3-403A-8700-BDA9362DEE69}"/>
              </a:ext>
            </a:extLst>
          </p:cNvPr>
          <p:cNvSpPr/>
          <p:nvPr/>
        </p:nvSpPr>
        <p:spPr>
          <a:xfrm>
            <a:off x="2637181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كَ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4214192" y="2680252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كَـ</a:t>
            </a:r>
            <a:r>
              <a:rPr lang="ar-JO" sz="9600" dirty="0">
                <a:solidFill>
                  <a:schemeClr val="tx1"/>
                </a:solidFill>
              </a:rPr>
              <a:t>لـب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E8E39A-1B33-4B30-B9CC-255AC2119E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46"/>
          <a:stretch/>
        </p:blipFill>
        <p:spPr>
          <a:xfrm>
            <a:off x="5406885" y="4380217"/>
            <a:ext cx="1990725" cy="248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0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1444482" y="941544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كَـ</a:t>
            </a:r>
            <a:r>
              <a:rPr lang="ar-JO" sz="9600" dirty="0">
                <a:solidFill>
                  <a:schemeClr val="tx1"/>
                </a:solidFill>
              </a:rPr>
              <a:t>نغـر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E2C5003-10A2-48CD-8588-1611FB558F88}"/>
              </a:ext>
            </a:extLst>
          </p:cNvPr>
          <p:cNvSpPr/>
          <p:nvPr/>
        </p:nvSpPr>
        <p:spPr>
          <a:xfrm>
            <a:off x="7176042" y="941544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كَـ</a:t>
            </a:r>
            <a:r>
              <a:rPr lang="ar-JO" sz="9600" dirty="0">
                <a:solidFill>
                  <a:schemeClr val="tx1"/>
                </a:solidFill>
              </a:rPr>
              <a:t>رز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292E08-9E11-4366-815D-C6A905B84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3441" y="3547004"/>
            <a:ext cx="2733668" cy="24390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5EBF2A-61C1-416A-ACE3-AD053B822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0922" y="3309713"/>
            <a:ext cx="1761917" cy="267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8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C12B5A-0CC6-4364-BBF5-7AAAA4AA41EB}"/>
              </a:ext>
            </a:extLst>
          </p:cNvPr>
          <p:cNvSpPr/>
          <p:nvPr/>
        </p:nvSpPr>
        <p:spPr>
          <a:xfrm>
            <a:off x="7248940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ك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4370330-3CB3-403A-8700-BDA9362DEE69}"/>
              </a:ext>
            </a:extLst>
          </p:cNvPr>
          <p:cNvSpPr/>
          <p:nvPr/>
        </p:nvSpPr>
        <p:spPr>
          <a:xfrm>
            <a:off x="2637181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كُ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1550505" y="2510456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كُـ</a:t>
            </a:r>
            <a:r>
              <a:rPr lang="ar-JO" sz="9600" dirty="0">
                <a:solidFill>
                  <a:schemeClr val="tx1"/>
                </a:solidFill>
              </a:rPr>
              <a:t>رة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BFEC0F2-E1AA-440E-9CA9-B2B2BE57D06A}"/>
              </a:ext>
            </a:extLst>
          </p:cNvPr>
          <p:cNvSpPr/>
          <p:nvPr/>
        </p:nvSpPr>
        <p:spPr>
          <a:xfrm>
            <a:off x="6871242" y="2510455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كُـ</a:t>
            </a:r>
            <a:r>
              <a:rPr lang="ar-JO" sz="9600" dirty="0">
                <a:solidFill>
                  <a:schemeClr val="tx1"/>
                </a:solidFill>
              </a:rPr>
              <a:t>رسي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3A51EC-F4AF-44ED-8CB7-00239F95D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931" y="4351223"/>
            <a:ext cx="1717700" cy="21998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1E6B24-FC2A-4A4D-A888-1327422AC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014" y="4580658"/>
            <a:ext cx="2276060" cy="227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5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C12B5A-0CC6-4364-BBF5-7AAAA4AA41EB}"/>
              </a:ext>
            </a:extLst>
          </p:cNvPr>
          <p:cNvSpPr/>
          <p:nvPr/>
        </p:nvSpPr>
        <p:spPr>
          <a:xfrm>
            <a:off x="7248940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tx1"/>
                </a:solidFill>
              </a:rPr>
              <a:t>ك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4370330-3CB3-403A-8700-BDA9362DEE69}"/>
              </a:ext>
            </a:extLst>
          </p:cNvPr>
          <p:cNvSpPr/>
          <p:nvPr/>
        </p:nvSpPr>
        <p:spPr>
          <a:xfrm>
            <a:off x="2637181" y="344555"/>
            <a:ext cx="2769704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كِ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D6391-A3AD-4E02-B52E-3CD6925E12E8}"/>
              </a:ext>
            </a:extLst>
          </p:cNvPr>
          <p:cNvSpPr/>
          <p:nvPr/>
        </p:nvSpPr>
        <p:spPr>
          <a:xfrm>
            <a:off x="6901070" y="2679611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كِـ</a:t>
            </a:r>
            <a:r>
              <a:rPr lang="ar-JO" sz="9600" dirty="0">
                <a:solidFill>
                  <a:schemeClr val="tx1"/>
                </a:solidFill>
              </a:rPr>
              <a:t>تـاب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AF14024-3834-4229-AB87-0435CB1C0D68}"/>
              </a:ext>
            </a:extLst>
          </p:cNvPr>
          <p:cNvSpPr/>
          <p:nvPr/>
        </p:nvSpPr>
        <p:spPr>
          <a:xfrm>
            <a:off x="1610160" y="2679610"/>
            <a:ext cx="4287079" cy="1497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C00000"/>
                </a:solidFill>
              </a:rPr>
              <a:t>كِـ</a:t>
            </a:r>
            <a:r>
              <a:rPr lang="ar-JO" sz="9600" dirty="0">
                <a:solidFill>
                  <a:schemeClr val="tx1"/>
                </a:solidFill>
              </a:rPr>
              <a:t>تـف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B6D127-FD12-44BC-9B9C-5D82A5181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940" y="4486658"/>
            <a:ext cx="3886410" cy="20549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906B42-88B6-41B8-9BFF-3034DA23E1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28" t="6015" r="3492" b="5580"/>
          <a:stretch/>
        </p:blipFill>
        <p:spPr>
          <a:xfrm>
            <a:off x="2107096" y="4622238"/>
            <a:ext cx="3299789" cy="205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9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الكاف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2928731" y="5069574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كَـ</a:t>
            </a:r>
            <a:r>
              <a:rPr lang="ar-JO" sz="15000" b="1" dirty="0">
                <a:solidFill>
                  <a:schemeClr val="tx1"/>
                </a:solidFill>
              </a:rPr>
              <a:t>لـب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04640B-9A7E-4B5B-8005-F1A18BF63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260" y="227482"/>
            <a:ext cx="8958469" cy="443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2928731" y="5240502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كَـ</a:t>
            </a:r>
            <a:r>
              <a:rPr lang="ar-JO" sz="15000" b="1" dirty="0">
                <a:solidFill>
                  <a:schemeClr val="tx1"/>
                </a:solidFill>
              </a:rPr>
              <a:t>نـغـر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A450C7-9A38-41C5-BE56-CC32254D2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732" y="56553"/>
            <a:ext cx="6426372" cy="497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6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2067339" y="5047170"/>
            <a:ext cx="7677651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كَـ</a:t>
            </a:r>
            <a:r>
              <a:rPr lang="ar-JO" sz="15000" b="1" dirty="0">
                <a:solidFill>
                  <a:schemeClr val="tx1"/>
                </a:solidFill>
              </a:rPr>
              <a:t>عـ</a:t>
            </a:r>
            <a:r>
              <a:rPr lang="ar-JO" sz="15000" b="1" dirty="0">
                <a:solidFill>
                  <a:srgbClr val="FF0000"/>
                </a:solidFill>
              </a:rPr>
              <a:t>كـ</a:t>
            </a:r>
            <a:r>
              <a:rPr lang="ar-JO" sz="15000" b="1" dirty="0">
                <a:solidFill>
                  <a:schemeClr val="tx1"/>
                </a:solidFill>
              </a:rPr>
              <a:t>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1CE46E-6C59-41E4-B9B9-FB7A7C0382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88"/>
          <a:stretch/>
        </p:blipFill>
        <p:spPr>
          <a:xfrm>
            <a:off x="2710898" y="120173"/>
            <a:ext cx="6770204" cy="430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كَـ</a:t>
            </a:r>
            <a:r>
              <a:rPr lang="ar-JO" sz="15000" b="1" dirty="0">
                <a:solidFill>
                  <a:schemeClr val="tx1"/>
                </a:solidFill>
              </a:rPr>
              <a:t>رز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38BAB1-8705-4ED3-8221-96763A557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254" y="143867"/>
            <a:ext cx="6653876" cy="465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FF0000"/>
                </a:solidFill>
              </a:rPr>
              <a:t>كـ</a:t>
            </a:r>
            <a:r>
              <a:rPr lang="ar-JO" sz="15000" b="1" dirty="0">
                <a:solidFill>
                  <a:schemeClr val="tx1"/>
                </a:solidFill>
              </a:rPr>
              <a:t>يـوي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F9C5F2-578C-4FC5-8C14-FCD11D0D8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629" y="331096"/>
            <a:ext cx="6731403" cy="447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3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63</Words>
  <Application>Microsoft Office PowerPoint</Application>
  <PresentationFormat>Widescreen</PresentationFormat>
  <Paragraphs>59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Admin</cp:lastModifiedBy>
  <cp:revision>30</cp:revision>
  <dcterms:created xsi:type="dcterms:W3CDTF">2020-07-01T19:07:01Z</dcterms:created>
  <dcterms:modified xsi:type="dcterms:W3CDTF">2021-04-13T10:06:50Z</dcterms:modified>
</cp:coreProperties>
</file>