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59" r:id="rId6"/>
    <p:sldId id="267" r:id="rId7"/>
    <p:sldId id="261" r:id="rId8"/>
    <p:sldId id="260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8114-4AE8-47A8-9EE1-119F125FF9D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4D68-8711-4F7F-AA4D-F07877CD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4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8114-4AE8-47A8-9EE1-119F125FF9D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4D68-8711-4F7F-AA4D-F07877CD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6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8114-4AE8-47A8-9EE1-119F125FF9D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4D68-8711-4F7F-AA4D-F07877CD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8114-4AE8-47A8-9EE1-119F125FF9D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4D68-8711-4F7F-AA4D-F07877CD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5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8114-4AE8-47A8-9EE1-119F125FF9D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4D68-8711-4F7F-AA4D-F07877CD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5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8114-4AE8-47A8-9EE1-119F125FF9D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4D68-8711-4F7F-AA4D-F07877CD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1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8114-4AE8-47A8-9EE1-119F125FF9D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4D68-8711-4F7F-AA4D-F07877CD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5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8114-4AE8-47A8-9EE1-119F125FF9D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4D68-8711-4F7F-AA4D-F07877CD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0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8114-4AE8-47A8-9EE1-119F125FF9D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4D68-8711-4F7F-AA4D-F07877CD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7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8114-4AE8-47A8-9EE1-119F125FF9D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4D68-8711-4F7F-AA4D-F07877CD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8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8114-4AE8-47A8-9EE1-119F125FF9D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4D68-8711-4F7F-AA4D-F07877CD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1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8114-4AE8-47A8-9EE1-119F125FF9D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44D68-8711-4F7F-AA4D-F07877CD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2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XtQnCAfx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629" y="2781571"/>
            <a:ext cx="3635828" cy="1311049"/>
          </a:xfrm>
        </p:spPr>
        <p:txBody>
          <a:bodyPr>
            <a:normAutofit/>
          </a:bodyPr>
          <a:lstStyle/>
          <a:p>
            <a:pPr algn="l"/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Species 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019" y="0"/>
            <a:ext cx="4865809" cy="67588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8403" y="6389488"/>
            <a:ext cx="4919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https://www.youtube.com/watch?v=OBXtQnCAfxs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description availa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89370" r="4828" b="1437"/>
          <a:stretch/>
        </p:blipFill>
        <p:spPr bwMode="auto">
          <a:xfrm>
            <a:off x="653141" y="4140925"/>
            <a:ext cx="10446907" cy="190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5211" y="1972491"/>
            <a:ext cx="9157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Species are given scientific names to avoid confusion. </a:t>
            </a:r>
          </a:p>
          <a:p>
            <a:endParaRPr lang="en-US" sz="2400" dirty="0"/>
          </a:p>
          <a:p>
            <a:r>
              <a:rPr lang="en-US" sz="2400" dirty="0" smtClean="0"/>
              <a:t>These </a:t>
            </a:r>
            <a:r>
              <a:rPr lang="en-US" sz="2400" dirty="0"/>
              <a:t>names are important because they allow people throughout the world to communicate </a:t>
            </a:r>
            <a:r>
              <a:rPr lang="en-US" sz="2400" dirty="0" smtClean="0"/>
              <a:t>about </a:t>
            </a:r>
            <a:r>
              <a:rPr lang="en-US" sz="2400" dirty="0"/>
              <a:t>animal species.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4720" y="50006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u="sng" dirty="0">
                <a:solidFill>
                  <a:srgbClr val="FF0000"/>
                </a:solidFill>
              </a:rPr>
              <a:t>N</a:t>
            </a:r>
            <a:r>
              <a:rPr lang="en-US" sz="4800" b="1" u="sng" dirty="0" smtClean="0">
                <a:solidFill>
                  <a:srgbClr val="FF0000"/>
                </a:solidFill>
              </a:rPr>
              <a:t>aming</a:t>
            </a:r>
            <a:r>
              <a:rPr lang="en-US" sz="4800" u="sng" dirty="0" smtClean="0">
                <a:solidFill>
                  <a:srgbClr val="FF0000"/>
                </a:solidFill>
              </a:rPr>
              <a:t> species</a:t>
            </a:r>
            <a:endParaRPr lang="en-US" sz="48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6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8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5" y="283029"/>
            <a:ext cx="9862458" cy="657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7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Distinguishing species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657" y="1825625"/>
            <a:ext cx="1156062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Distinguishing species on the basis of structure can be difficult. Members of the same species can look very different and vary in structure.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i="1" dirty="0" smtClean="0">
                <a:solidFill>
                  <a:srgbClr val="FF0000"/>
                </a:solidFill>
              </a:rPr>
              <a:t>So how can we decide which animals belong to the same species?</a:t>
            </a:r>
          </a:p>
          <a:p>
            <a:r>
              <a:rPr lang="en-US" dirty="0" smtClean="0"/>
              <a:t>A </a:t>
            </a:r>
            <a:r>
              <a:rPr lang="en-US" b="1" dirty="0" smtClean="0"/>
              <a:t>species</a:t>
            </a:r>
            <a:r>
              <a:rPr lang="en-US" dirty="0" smtClean="0"/>
              <a:t> is defined as a group of organisms that can reproduce naturally with one another and create </a:t>
            </a:r>
            <a:r>
              <a:rPr lang="en-US" b="1" i="1" u="sng" dirty="0" smtClean="0">
                <a:solidFill>
                  <a:srgbClr val="FF0000"/>
                </a:solidFill>
              </a:rPr>
              <a:t>fertile</a:t>
            </a:r>
            <a:r>
              <a:rPr lang="en-US" dirty="0" smtClean="0"/>
              <a:t> offspring.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5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No description availa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0" t="48539" r="-748" b="23151"/>
          <a:stretch/>
        </p:blipFill>
        <p:spPr bwMode="auto">
          <a:xfrm>
            <a:off x="188548" y="365125"/>
            <a:ext cx="11814904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27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8" y="411342"/>
            <a:ext cx="6473598" cy="6151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19257" y="411342"/>
            <a:ext cx="4920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the offspring of two different species called?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9257" y="1620695"/>
            <a:ext cx="4920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 hybrid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7256" y="3472458"/>
            <a:ext cx="492034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Why is it important to produce hybrids?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To produce improved animals that have some of the characteristics of each of the parent species.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63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0016"/>
          <a:stretch/>
        </p:blipFill>
        <p:spPr>
          <a:xfrm>
            <a:off x="408702" y="382198"/>
            <a:ext cx="11374924" cy="3035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0476" b="21453"/>
          <a:stretch/>
        </p:blipFill>
        <p:spPr>
          <a:xfrm>
            <a:off x="234530" y="3897087"/>
            <a:ext cx="12337877" cy="231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5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72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FF0000"/>
                </a:solidFill>
              </a:rPr>
              <a:t>The binomial </a:t>
            </a:r>
            <a:r>
              <a:rPr lang="en-US" sz="4800" b="1" u="sng" dirty="0">
                <a:solidFill>
                  <a:srgbClr val="FF0000"/>
                </a:solidFill>
              </a:rPr>
              <a:t>naming</a:t>
            </a:r>
            <a:r>
              <a:rPr lang="en-US" sz="4800" u="sng" dirty="0">
                <a:solidFill>
                  <a:srgbClr val="FF0000"/>
                </a:solidFill>
              </a:rPr>
              <a:t> 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</a:t>
            </a:r>
            <a:r>
              <a:rPr lang="en-US" dirty="0"/>
              <a:t> is the system used to </a:t>
            </a:r>
            <a:r>
              <a:rPr lang="en-US" b="1" dirty="0"/>
              <a:t>name species</a:t>
            </a:r>
            <a:r>
              <a:rPr lang="en-US" dirty="0"/>
              <a:t>. Each </a:t>
            </a:r>
            <a:r>
              <a:rPr lang="en-US" b="1" dirty="0"/>
              <a:t>species</a:t>
            </a:r>
            <a:r>
              <a:rPr lang="en-US" dirty="0"/>
              <a:t> is given a </a:t>
            </a:r>
            <a:r>
              <a:rPr lang="en-US" b="1" dirty="0"/>
              <a:t>name</a:t>
            </a:r>
            <a:r>
              <a:rPr lang="en-US" dirty="0"/>
              <a:t> that consists of two parts.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first part is the Genus to which the </a:t>
            </a:r>
            <a:r>
              <a:rPr lang="en-US" b="1" dirty="0"/>
              <a:t>species</a:t>
            </a:r>
            <a:r>
              <a:rPr lang="en-US" dirty="0"/>
              <a:t> belongs and the second part is the </a:t>
            </a:r>
            <a:r>
              <a:rPr lang="en-US" b="1" dirty="0"/>
              <a:t>species name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423" t="58572" r="423" b="11799"/>
          <a:stretch/>
        </p:blipFill>
        <p:spPr>
          <a:xfrm>
            <a:off x="0" y="3766457"/>
            <a:ext cx="7206343" cy="26561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6343" y="4617460"/>
            <a:ext cx="5064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Large cats that roars –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Panthera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Small cat that purrs –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Felis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3633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2396</TotalTime>
  <Words>124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Office Theme</vt:lpstr>
      <vt:lpstr>Species </vt:lpstr>
      <vt:lpstr>PowerPoint Presentation</vt:lpstr>
      <vt:lpstr>PowerPoint Presentation</vt:lpstr>
      <vt:lpstr>Distinguishing species </vt:lpstr>
      <vt:lpstr>PowerPoint Presentation</vt:lpstr>
      <vt:lpstr>PowerPoint Presentation</vt:lpstr>
      <vt:lpstr>PowerPoint Presentation</vt:lpstr>
      <vt:lpstr>PowerPoint Presentation</vt:lpstr>
      <vt:lpstr>The binomial naming system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Species </dc:title>
  <dc:creator>rozana saman</dc:creator>
  <cp:lastModifiedBy>R.Saman</cp:lastModifiedBy>
  <cp:revision>22</cp:revision>
  <dcterms:created xsi:type="dcterms:W3CDTF">2021-05-02T20:07:14Z</dcterms:created>
  <dcterms:modified xsi:type="dcterms:W3CDTF">2021-12-01T06:23:22Z</dcterms:modified>
</cp:coreProperties>
</file>