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F2408-19BC-4158-AB81-25DEAF8D6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071" y="1066800"/>
            <a:ext cx="10407858" cy="1295400"/>
          </a:xfrm>
        </p:spPr>
        <p:txBody>
          <a:bodyPr>
            <a:normAutofit/>
          </a:bodyPr>
          <a:lstStyle/>
          <a:p>
            <a:pPr algn="ctr" rtl="1"/>
            <a:r>
              <a:rPr lang="ar-JO" sz="6600" dirty="0">
                <a:solidFill>
                  <a:schemeClr val="bg1"/>
                </a:solidFill>
              </a:rPr>
              <a:t>الآلام والصلب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282874-7EEB-4283-BEDF-ED0383B30F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3034749"/>
            <a:ext cx="11322259" cy="2756452"/>
          </a:xfrm>
        </p:spPr>
        <p:txBody>
          <a:bodyPr/>
          <a:lstStyle/>
          <a:p>
            <a:pPr algn="r" rtl="1"/>
            <a:r>
              <a:rPr lang="ar-JO" dirty="0">
                <a:solidFill>
                  <a:schemeClr val="bg1"/>
                </a:solidFill>
              </a:rPr>
              <a:t>النتاجات التعليمية:</a:t>
            </a:r>
            <a:endParaRPr lang="en-US" dirty="0">
              <a:solidFill>
                <a:schemeClr val="bg1"/>
              </a:solidFill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>
                <a:solidFill>
                  <a:schemeClr val="bg1"/>
                </a:solidFill>
              </a:rPr>
              <a:t>يحدد عدد المرات التي تمت فيها محاكمة الرب يسوع.</a:t>
            </a:r>
            <a:endParaRPr lang="en-US" dirty="0">
              <a:solidFill>
                <a:schemeClr val="bg1"/>
              </a:solidFill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>
                <a:solidFill>
                  <a:schemeClr val="bg1"/>
                </a:solidFill>
              </a:rPr>
              <a:t>معرفة التهم التي أُدين بها الرب يسوع أمام بيلاطس وهيرودس</a:t>
            </a:r>
            <a:endParaRPr lang="en-US" dirty="0">
              <a:solidFill>
                <a:schemeClr val="bg1"/>
              </a:solidFill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>
                <a:solidFill>
                  <a:schemeClr val="bg1"/>
                </a:solidFill>
              </a:rPr>
              <a:t>يُعدِّد العجائب التي ظهرت أثناء الصلب.</a:t>
            </a:r>
            <a:endParaRPr lang="en-US" dirty="0">
              <a:solidFill>
                <a:schemeClr val="bg1"/>
              </a:solidFill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027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18AA4-6074-468E-9FCF-FDFE750B5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617" y="423333"/>
            <a:ext cx="10243931" cy="1507067"/>
          </a:xfrm>
        </p:spPr>
        <p:txBody>
          <a:bodyPr/>
          <a:lstStyle/>
          <a:p>
            <a:pPr algn="ctr" rtl="1"/>
            <a:r>
              <a:rPr lang="ar-JO" dirty="0">
                <a:solidFill>
                  <a:schemeClr val="bg1"/>
                </a:solidFill>
              </a:rPr>
              <a:t>عدد المرات التي تمت فيها محاكمة الرب يسوع.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EC354-B42F-49FF-8122-60DD5C35B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2" y="2488096"/>
            <a:ext cx="10151166" cy="2083904"/>
          </a:xfrm>
        </p:spPr>
        <p:txBody>
          <a:bodyPr/>
          <a:lstStyle/>
          <a:p>
            <a:pPr marL="457200" lvl="0" indent="-457200" algn="r" rtl="1">
              <a:buFont typeface="+mj-lt"/>
              <a:buAutoNum type="arabicPeriod"/>
            </a:pPr>
            <a:r>
              <a:rPr lang="ar-JO" dirty="0">
                <a:solidFill>
                  <a:schemeClr val="bg1"/>
                </a:solidFill>
              </a:rPr>
              <a:t>محاكمة يسوع أمام قيافا رئيس الكهنة.</a:t>
            </a:r>
            <a:endParaRPr lang="en-US" dirty="0">
              <a:solidFill>
                <a:schemeClr val="bg1"/>
              </a:solidFill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>
                <a:solidFill>
                  <a:schemeClr val="bg1"/>
                </a:solidFill>
              </a:rPr>
              <a:t>محاكمة يسوع أمام مجمع اليهود.</a:t>
            </a:r>
            <a:endParaRPr lang="en-US" dirty="0">
              <a:solidFill>
                <a:schemeClr val="bg1"/>
              </a:solidFill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>
                <a:solidFill>
                  <a:schemeClr val="bg1"/>
                </a:solidFill>
              </a:rPr>
              <a:t>محاكمة يسوع أمام بيلاطس وهيرودس.</a:t>
            </a:r>
            <a:endParaRPr lang="en-US" dirty="0">
              <a:solidFill>
                <a:schemeClr val="bg1"/>
              </a:solidFill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41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CF8EF-7322-4688-BF4D-55A515AAA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610" y="436585"/>
            <a:ext cx="9771753" cy="1507067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dirty="0">
                <a:solidFill>
                  <a:schemeClr val="bg1"/>
                </a:solidFill>
              </a:rPr>
              <a:t>معرفة التُهم التي أُدين بها الرب يسوع أمام بيلاطس وهيرودس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6B3C5-FA63-459A-841A-D8C1D5BAF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8611" y="2319131"/>
            <a:ext cx="9771753" cy="1948070"/>
          </a:xfrm>
        </p:spPr>
        <p:txBody>
          <a:bodyPr/>
          <a:lstStyle/>
          <a:p>
            <a:pPr marL="457200" lvl="0" indent="-457200" algn="r" rtl="1">
              <a:buFont typeface="+mj-lt"/>
              <a:buAutoNum type="arabicPeriod"/>
            </a:pPr>
            <a:r>
              <a:rPr lang="ar-JO" dirty="0">
                <a:solidFill>
                  <a:schemeClr val="bg1"/>
                </a:solidFill>
              </a:rPr>
              <a:t>يفسد الأمة</a:t>
            </a:r>
            <a:endParaRPr lang="en-US" dirty="0">
              <a:solidFill>
                <a:schemeClr val="bg1"/>
              </a:solidFill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>
                <a:solidFill>
                  <a:schemeClr val="bg1"/>
                </a:solidFill>
              </a:rPr>
              <a:t>يمنع أن تُعطى جزية قيصر.</a:t>
            </a:r>
            <a:endParaRPr lang="en-US" dirty="0">
              <a:solidFill>
                <a:schemeClr val="bg1"/>
              </a:solidFill>
            </a:endParaRPr>
          </a:p>
          <a:p>
            <a:pPr marL="457200" indent="-457200" algn="r" rtl="1">
              <a:buFont typeface="+mj-lt"/>
              <a:buAutoNum type="arabicPeriod"/>
            </a:pPr>
            <a:r>
              <a:rPr lang="ar-JO" dirty="0">
                <a:solidFill>
                  <a:schemeClr val="bg1"/>
                </a:solidFill>
              </a:rPr>
              <a:t>يدَّعي أنه ملك.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826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9FE8F-08F5-49B1-A4E7-45319C5C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122" y="259888"/>
            <a:ext cx="11277600" cy="1507067"/>
          </a:xfrm>
        </p:spPr>
        <p:txBody>
          <a:bodyPr/>
          <a:lstStyle/>
          <a:p>
            <a:pPr algn="ctr" rtl="1"/>
            <a:r>
              <a:rPr lang="ar-JO" dirty="0">
                <a:solidFill>
                  <a:schemeClr val="bg1"/>
                </a:solidFill>
              </a:rPr>
              <a:t>العجائب التي ظهرت أثناء الصلب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37A25-43B6-45F2-AC53-20CA1B8B7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1987827"/>
            <a:ext cx="11277600" cy="3604590"/>
          </a:xfrm>
        </p:spPr>
        <p:txBody>
          <a:bodyPr/>
          <a:lstStyle/>
          <a:p>
            <a:pPr marL="457200" lvl="0" indent="-457200" algn="r" rtl="1">
              <a:buFont typeface="+mj-lt"/>
              <a:buAutoNum type="arabicPeriod"/>
            </a:pPr>
            <a:r>
              <a:rPr lang="ar-JO" dirty="0">
                <a:solidFill>
                  <a:schemeClr val="bg1"/>
                </a:solidFill>
              </a:rPr>
              <a:t>حدثت ظلمة على الأرض من الساعة السادسة حتى الساعة التاسعة.</a:t>
            </a:r>
            <a:endParaRPr lang="en-US" dirty="0">
              <a:solidFill>
                <a:schemeClr val="bg1"/>
              </a:solidFill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>
                <a:solidFill>
                  <a:schemeClr val="bg1"/>
                </a:solidFill>
              </a:rPr>
              <a:t>انشقَّ حجاب الهيكل بعد الصلب إلى إثنين من فوق إلى أسفل.</a:t>
            </a:r>
            <a:endParaRPr lang="en-US" dirty="0">
              <a:solidFill>
                <a:schemeClr val="bg1"/>
              </a:solidFill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>
                <a:solidFill>
                  <a:schemeClr val="bg1"/>
                </a:solidFill>
              </a:rPr>
              <a:t>الأرض تزلزلت والصخور تشققت والقبور تفتحت.</a:t>
            </a:r>
            <a:endParaRPr lang="en-US" dirty="0">
              <a:solidFill>
                <a:schemeClr val="bg1"/>
              </a:solidFill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>
                <a:solidFill>
                  <a:schemeClr val="bg1"/>
                </a:solidFill>
              </a:rPr>
              <a:t>قام كثير من أجساد القديسين وخرجوا من القبور بعد قيامة السيد المسيح وأتوا إلى المدينة المقدسة وترءوا لكثيرين.</a:t>
            </a:r>
            <a:endParaRPr lang="en-US" dirty="0">
              <a:solidFill>
                <a:schemeClr val="bg1"/>
              </a:solidFill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63500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</TotalTime>
  <Words>137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Century Gothic</vt:lpstr>
      <vt:lpstr>Tahoma</vt:lpstr>
      <vt:lpstr>Wingdings 3</vt:lpstr>
      <vt:lpstr>Slice</vt:lpstr>
      <vt:lpstr>الآلام والصلب</vt:lpstr>
      <vt:lpstr>عدد المرات التي تمت فيها محاكمة الرب يسوع.</vt:lpstr>
      <vt:lpstr>معرفة التُهم التي أُدين بها الرب يسوع أمام بيلاطس وهيرودس </vt:lpstr>
      <vt:lpstr>العجائب التي ظهرت أثناء الصلب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الآلام والصلب</dc:title>
  <dc:creator>Admin</dc:creator>
  <cp:lastModifiedBy>Admin</cp:lastModifiedBy>
  <cp:revision>1</cp:revision>
  <dcterms:created xsi:type="dcterms:W3CDTF">2021-01-01T21:01:53Z</dcterms:created>
  <dcterms:modified xsi:type="dcterms:W3CDTF">2021-01-01T21:09:29Z</dcterms:modified>
</cp:coreProperties>
</file>