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653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0" d="100"/>
        <a:sy n="190" d="100"/>
      </p:scale>
      <p:origin x="0" y="-22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CT%202022%20%202023\Grade%206\Second%20Semester\Excel\Classwork_4\_Students%20Interests%20%20(Responses)%20-%20Answer%20Ke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ICT%202022%20%202023\Grade%206\Second%20Semester\Excel\Classwork_4\_Students%20Interests%20%20(Responses)%20-%20Answer%20Key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Students Interest Distribution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Sheet1!$C$3</c:f>
              <c:strCache>
                <c:ptCount val="1"/>
                <c:pt idx="0">
                  <c:v>Numper of students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F230-4EBF-9E3E-D7B9F499A9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F230-4EBF-9E3E-D7B9F499A9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F230-4EBF-9E3E-D7B9F499A9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F230-4EBF-9E3E-D7B9F499A94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F230-4EBF-9E3E-D7B9F499A94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F230-4EBF-9E3E-D7B9F499A94B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Sheet1!$B$4:$B$9</c:f>
              <c:strCache>
                <c:ptCount val="6"/>
                <c:pt idx="0">
                  <c:v>Drama </c:v>
                </c:pt>
                <c:pt idx="1">
                  <c:v>Art</c:v>
                </c:pt>
                <c:pt idx="2">
                  <c:v>Sports</c:v>
                </c:pt>
                <c:pt idx="3">
                  <c:v>Music</c:v>
                </c:pt>
                <c:pt idx="4">
                  <c:v>Coral</c:v>
                </c:pt>
                <c:pt idx="5">
                  <c:v>Not Interested</c:v>
                </c:pt>
              </c:strCache>
            </c:strRef>
          </c:cat>
          <c:val>
            <c:numRef>
              <c:f>Sheet1!$C$4:$C$9</c:f>
              <c:numCache>
                <c:formatCode>General</c:formatCode>
                <c:ptCount val="6"/>
                <c:pt idx="0">
                  <c:v>6</c:v>
                </c:pt>
                <c:pt idx="1">
                  <c:v>8</c:v>
                </c:pt>
                <c:pt idx="2">
                  <c:v>17</c:v>
                </c:pt>
                <c:pt idx="3">
                  <c:v>12</c:v>
                </c:pt>
                <c:pt idx="4">
                  <c:v>8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230-4EBF-9E3E-D7B9F499A94B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Percentage of Male/Female Interested in Music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5BCB-4B04-98A3-26C55A7C884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5BCB-4B04-98A3-26C55A7C884C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Sheet2!$C$4:$D$4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Sheet2!$C$9:$D$9</c:f>
              <c:numCache>
                <c:formatCode>General</c:formatCode>
                <c:ptCount val="2"/>
                <c:pt idx="0">
                  <c:v>8</c:v>
                </c:pt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BCB-4B04-98A3-26C55A7C884C}"/>
            </c:ext>
          </c:extLst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431962-0804-4ED8-80D1-86351E46D1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7663E3-8186-4047-B7A7-0D6A04FD33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CDE098-EA80-44CA-9088-BF671489F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64A91-BF20-4F96-8A17-09287C4BE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D641C-EA7E-497D-A460-11CA4831B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22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70050-4424-45A2-ABCB-AC9F545E3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B22295-F397-4748-BE3A-A43437A4A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A3EE6-917C-4707-BCD9-4E9E06D60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C3033-48F9-4A5A-A3D1-3D361F7F1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4A126B-3670-4BE4-BCFD-398B92261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76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F7D9E3-CCAD-4BA9-A000-A268E948A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2B06D5-6710-4619-896D-34180C9E0A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BB9C0-8350-480F-AEF1-B908D2ADE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5913D7-8F57-4533-91A5-4C7FB7B1C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13162-F81F-4DBD-917F-86B137010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08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2CD0F-8DCC-4602-A57A-6A13D782A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FB778-C70A-4633-9E30-4757A5F597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9FBB9-2792-4D88-872D-9774CDE79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3608F-4E68-407F-AABE-A6750E18F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5BC35-0772-4B8E-B4E9-2DE4F32E9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784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9F03A-90A2-4503-A63F-9353F2FC1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FCADC1-2323-4A6B-B05B-21698417B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7D2383-971B-4929-9240-084E0F6D89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D98D4-9517-4523-9B49-87DDDB4D6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18D081-465B-4AD6-9C4F-40ACD3A9D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5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44DDF-3987-4DD9-828F-99F277559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A8FDF-D7F6-4343-858F-0746368651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5A6A16-98D4-4F1D-A553-F972590A36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0C2F14-DE43-4DCC-9C3F-286113E3A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9DCBC4-27AA-4C1D-B69C-840DBBE7B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7BB371-8738-40C2-BC6E-66E9576C3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860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42ECC-8BE7-4E6F-8EB0-8C9FADEACA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4D83D-614C-470D-AF0E-71FD020CDD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1111A2-2DB0-4F43-89F7-E6BFA947C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EAF94FB-F006-4C75-A5FC-55BA684F0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03AE0-2742-4F34-81D4-0927555B1D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494389-6B78-444A-BEB6-0D249DE4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2CFF38-1559-4DDF-8343-2CB4CE11C9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EE084E7-DB00-46C2-BE4E-5AEB114C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808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A9EF2-48C5-4F02-8EBC-A3F882244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1829D6-7294-44C4-B169-F1A124C59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C7B75E-14B3-45DD-8011-57610B40D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4FB97C-C9DF-4680-BA00-2E2B72AA09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2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48A862-438F-436C-BEBB-6E4B5BABD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EB47A5-07E5-4D36-BDDB-A6C5A80B3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4D836B-87AE-4ACA-8554-76E22DA74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60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70CF-9E5A-41AA-BC7B-DC8BEA2268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966DAB-EAEE-4F64-9DA6-24A6F8E51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5A31B-0259-4E1D-80AC-F7942096DA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A64606-ACE6-4488-99B2-1D35F0ACD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3B8D0A-12E3-4D87-8D68-2EDAACE20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14D74C-9FDC-49C0-9AB8-346F1F4EE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008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1ECF-095D-489D-A069-4F20D5061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596D7-18F9-4A02-A591-D66B263200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5D01D0-E263-496E-B1E4-DF54565A8D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4184E4-15C0-4F0C-8EF4-8C65E484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61E27E-45C5-47E4-95E2-D648C168B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D563E0-9F37-47FB-9E50-C02232F29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277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0"/>
                <a:lumOff val="100000"/>
              </a:schemeClr>
            </a:gs>
            <a:gs pos="35000">
              <a:schemeClr val="accent3">
                <a:lumMod val="0"/>
                <a:lumOff val="100000"/>
              </a:schemeClr>
            </a:gs>
            <a:gs pos="100000">
              <a:schemeClr val="accent3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7D7B5A5-E23F-49F6-8F4D-9EB9904D0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D56761-9244-4F06-961E-BADF67B12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250AB-1E89-4951-BBC7-C03685C369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AC467-3CDF-458C-B711-EF755B9652F5}" type="datetimeFigureOut">
              <a:rPr lang="en-US" smtClean="0"/>
              <a:t>3/28/2023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7AE43-5285-4B54-8EDE-FC38F375F5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D210C4-D0BF-4496-AF50-E45E89BC47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835A-F83C-4245-A986-DB6F1F4B1F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6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EA0C5-5E6F-4411-9818-1773BD102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8721" y="563418"/>
            <a:ext cx="9144000" cy="1228582"/>
          </a:xfrm>
        </p:spPr>
        <p:txBody>
          <a:bodyPr>
            <a:normAutofit/>
          </a:bodyPr>
          <a:lstStyle/>
          <a:p>
            <a:r>
              <a:rPr lang="en-US" sz="7200" b="1" dirty="0">
                <a:latin typeface="Berlin Sans FB Demi" panose="020E0802020502020306" pitchFamily="34" charset="0"/>
              </a:rPr>
              <a:t>Students Interests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05AA90-4267-464F-8842-850D9992E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78721" y="2588422"/>
            <a:ext cx="9144000" cy="692871"/>
          </a:xfrm>
        </p:spPr>
        <p:txBody>
          <a:bodyPr>
            <a:normAutofit/>
          </a:bodyPr>
          <a:lstStyle/>
          <a:p>
            <a:r>
              <a:rPr lang="en-US" sz="3200" dirty="0">
                <a:latin typeface="Berlin Sans FB Demi" panose="020E0802020502020306" pitchFamily="34" charset="0"/>
              </a:rPr>
              <a:t>Prepared By : Your Name/Section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85563B-68B0-48A1-9340-27819B63F8A3}"/>
              </a:ext>
            </a:extLst>
          </p:cNvPr>
          <p:cNvSpPr/>
          <p:nvPr/>
        </p:nvSpPr>
        <p:spPr>
          <a:xfrm>
            <a:off x="6586587" y="3923142"/>
            <a:ext cx="2192594" cy="1671484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3D0857-B3AD-4DF6-BA20-D87ED72E3E69}"/>
              </a:ext>
            </a:extLst>
          </p:cNvPr>
          <p:cNvSpPr/>
          <p:nvPr/>
        </p:nvSpPr>
        <p:spPr>
          <a:xfrm>
            <a:off x="3455373" y="3923142"/>
            <a:ext cx="2192594" cy="1671484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0150999-FD9C-4A3C-9E04-373748355EF3}"/>
              </a:ext>
            </a:extLst>
          </p:cNvPr>
          <p:cNvSpPr/>
          <p:nvPr/>
        </p:nvSpPr>
        <p:spPr>
          <a:xfrm>
            <a:off x="281084" y="5036505"/>
            <a:ext cx="2194560" cy="1671484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2E0803-A387-4052-B4F0-679B6BE05ED5}"/>
              </a:ext>
            </a:extLst>
          </p:cNvPr>
          <p:cNvSpPr/>
          <p:nvPr/>
        </p:nvSpPr>
        <p:spPr>
          <a:xfrm>
            <a:off x="9786105" y="4980335"/>
            <a:ext cx="2192594" cy="1671484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545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565867-ED1F-4F2E-8CE6-1428AE9FAC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58" y="0"/>
            <a:ext cx="11729884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latin typeface="Berlin Sans FB Demi" panose="020E0802020502020306" pitchFamily="34" charset="0"/>
              </a:rPr>
              <a:t>The Students Interests Percentage Pie Chart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54C5C84-073D-45F3-8738-F9C48D1A11E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0751262"/>
              </p:ext>
            </p:extLst>
          </p:nvPr>
        </p:nvGraphicFramePr>
        <p:xfrm>
          <a:off x="2831690" y="1429834"/>
          <a:ext cx="6528620" cy="50008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8701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E68709B-6F2D-4443-8258-A9DA151D39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Berlin Sans FB Demi" panose="020E0802020502020306" pitchFamily="34" charset="0"/>
              </a:rPr>
              <a:t>Students interested in music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58F0E6-BB60-4308-899E-5852F3F1CA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74904" y="2370444"/>
            <a:ext cx="4412226" cy="21171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Some students are interested in music the chart shows the percentage of male/female that are interested in music.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A6E3D04-F0C1-4434-9B74-57D8ABDFE6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1446719"/>
              </p:ext>
            </p:extLst>
          </p:nvPr>
        </p:nvGraphicFramePr>
        <p:xfrm>
          <a:off x="5416493" y="1877568"/>
          <a:ext cx="6226867" cy="4035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06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130</TotalTime>
  <Words>51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Berlin Sans FB Demi</vt:lpstr>
      <vt:lpstr>Calibri</vt:lpstr>
      <vt:lpstr>Calibri Light</vt:lpstr>
      <vt:lpstr>Office Theme</vt:lpstr>
      <vt:lpstr>Students Interests </vt:lpstr>
      <vt:lpstr>The Students Interests Percentage Pie Chart</vt:lpstr>
      <vt:lpstr>Students interested in music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Students Interests</dc:title>
  <dc:creator>Samar.Eseed</dc:creator>
  <cp:lastModifiedBy>Samar.Eseed</cp:lastModifiedBy>
  <cp:revision>8</cp:revision>
  <dcterms:created xsi:type="dcterms:W3CDTF">2023-03-26T15:39:12Z</dcterms:created>
  <dcterms:modified xsi:type="dcterms:W3CDTF">2023-03-28T13:42:26Z</dcterms:modified>
</cp:coreProperties>
</file>