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7" r:id="rId2"/>
    <p:sldId id="258" r:id="rId3"/>
    <p:sldId id="261" r:id="rId4"/>
    <p:sldId id="263" r:id="rId5"/>
    <p:sldId id="260" r:id="rId6"/>
    <p:sldId id="264" r:id="rId7"/>
    <p:sldId id="266" r:id="rId8"/>
    <p:sldId id="267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28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9844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15457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01997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38937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5112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02997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79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431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266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49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22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475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20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09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830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984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664C608-40B1-4030-A28D-5B74BC98ADCE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44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97B48-D917-401F-98B6-FD551B05F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3342861"/>
          </a:xfrm>
        </p:spPr>
        <p:txBody>
          <a:bodyPr>
            <a:normAutofit/>
          </a:bodyPr>
          <a:lstStyle/>
          <a:p>
            <a:r>
              <a:rPr lang="ar-JO" sz="8000" b="1" dirty="0">
                <a:latin typeface="Arial" panose="020B0604020202020204" pitchFamily="34" charset="0"/>
                <a:cs typeface="Arial" panose="020B0604020202020204" pitchFamily="34" charset="0"/>
              </a:rPr>
              <a:t>الْكِتابةُ</a:t>
            </a:r>
            <a:br>
              <a:rPr lang="ar-JO" sz="8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6BC95-4D11-48CC-8863-D631A3E57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ar-JO" dirty="0"/>
              <a:t>ص29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435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AD267-A587-438C-9CD0-E16717E5A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3493" y="2468216"/>
            <a:ext cx="10853464" cy="3654288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JO" sz="4400" dirty="0">
                <a:latin typeface="Arial" panose="020B0604020202020204" pitchFamily="34" charset="0"/>
                <a:cs typeface="Arial" panose="020B0604020202020204" pitchFamily="34" charset="0"/>
              </a:rPr>
              <a:t>1- ا</a:t>
            </a:r>
            <a:r>
              <a:rPr lang="ar-SA" sz="4400" dirty="0">
                <a:latin typeface="Arial" panose="020B0604020202020204" pitchFamily="34" charset="0"/>
                <a:cs typeface="Arial" panose="020B0604020202020204" pitchFamily="34" charset="0"/>
              </a:rPr>
              <a:t>مْلَأِ الْفَراغَ في كُلٍّ مِمّا يَأْتي بِشَكْلِ الْهَمْزَةِ الَّتي بَيْنَ الْقَوْسَيْنِ:</a:t>
            </a:r>
            <a:endParaRPr lang="ar-JO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buNone/>
            </a:pPr>
            <a:endParaRPr lang="ar-SA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buNone/>
            </a:pP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يَسْـ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لُ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(أ)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        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جَريـ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ةٌ 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(ئـ)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buNone/>
            </a:pP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    </a:t>
            </a: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فـ...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ـاتٌ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(ئـ)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         يُـ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ازِر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ُ(ؤ)</a:t>
            </a:r>
            <a:endParaRPr lang="ar-S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723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8A836-2A9D-4456-90D0-863A5E9DE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6102" y="1673086"/>
            <a:ext cx="10018713" cy="4104862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1- ا</a:t>
            </a:r>
            <a:r>
              <a:rPr lang="ar-SA" sz="3600" b="1" dirty="0">
                <a:latin typeface="Arial" panose="020B0604020202020204" pitchFamily="34" charset="0"/>
                <a:cs typeface="Arial" panose="020B0604020202020204" pitchFamily="34" charset="0"/>
              </a:rPr>
              <a:t>مْلَأِ الْفَراغَ في كُلٍّ مِمّا يَأْتي بِشَكْلِ الْهَمْزَةِ الَّتي بَيْنَ الْقَوْسَيْنِ: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S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يَسْـ</a:t>
            </a:r>
            <a:r>
              <a:rPr lang="ar-SA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لُ           جَريـ</a:t>
            </a:r>
            <a:r>
              <a:rPr lang="ar-SA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ئَـ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ةٌ           فِ</a:t>
            </a:r>
            <a:r>
              <a:rPr lang="ar-SA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ئــ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اتٌ            يُـ</a:t>
            </a:r>
            <a:r>
              <a:rPr lang="ar-SA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ؤ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ازِرُ</a:t>
            </a: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147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1FBB3-C496-4B17-BFDB-FA9EC7347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175" y="685800"/>
            <a:ext cx="10442850" cy="1752599"/>
          </a:xfrm>
        </p:spPr>
        <p:txBody>
          <a:bodyPr>
            <a:normAutofit fontScale="90000"/>
          </a:bodyPr>
          <a:lstStyle/>
          <a:p>
            <a:pPr algn="r"/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2- ا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مْلَأِ الْفَراغَ بِالشَّكْلِ الْمُناسِبِ لِلْهَمْزَةِ (</a:t>
            </a:r>
            <a:r>
              <a:rPr lang="ar-SA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ؤ ، أ ، ئـ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) في كُلٍّ مِمّا يَأْتي:</a:t>
            </a:r>
            <a:b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03EF3-F0F5-4599-82DB-F356D68BA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15547"/>
            <a:ext cx="10018713" cy="4644887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lnSpc>
                <a:spcPct val="150000"/>
              </a:lnSpc>
              <a:buNone/>
            </a:pPr>
            <a:endParaRPr lang="ar-S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lnSpc>
                <a:spcPct val="150000"/>
              </a:lnSpc>
              <a:buNone/>
            </a:pP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أ-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حَلُّ الْمَسْـ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لَةِ سَهْلٌ.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ب-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الْمُحافَظَةُ عَلى الْبيـ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ـةِ واجِبٌ وَطَنِيٌّ.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ج-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في زِيارَةِ الْمَعالِمِ الْحَضارِيَّةِ فَوا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دُ كَثيرَةٌ.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د-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بادَرَ الْمُشَجِّعونَ إِلى 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مُـ..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ازَرَةِ فَريقِ كُرَةِ السَّلَّةِ.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هـ- 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يَزورُ مِـ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اتُ السُّيّاحِ واديَ رمٍّ كُلَّ يَوْمٍ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و-المَنْسَفُ أَكلَةٌ شَعبِيَّةٌ وَهُوَ مِنْ أَهَمِّ الْولا...مِ في الأردُنِّ.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483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1FBB3-C496-4B17-BFDB-FA9EC7347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931" y="685800"/>
            <a:ext cx="10403094" cy="1752599"/>
          </a:xfrm>
        </p:spPr>
        <p:txBody>
          <a:bodyPr>
            <a:normAutofit fontScale="90000"/>
          </a:bodyPr>
          <a:lstStyle/>
          <a:p>
            <a:pPr algn="r"/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2- ا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مْلَأِ الْفَراغَ بِالشَّكْلِ الْمُناسِبِ لِلْهَمْزَةِ (</a:t>
            </a:r>
            <a:r>
              <a:rPr lang="ar-SA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ؤ ، أ ، ئـ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) في كُلٍّ مِمّا يَأْتي:</a:t>
            </a:r>
            <a:b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03EF3-F0F5-4599-82DB-F356D68BA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15547"/>
            <a:ext cx="10018713" cy="4644887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أ-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حَلُّ </a:t>
            </a:r>
            <a:r>
              <a:rPr lang="ar-SA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الْمَسْـأَلَةِ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 سَهْلٌ.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ب-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الْمُحافَظَةُ عَلى </a:t>
            </a:r>
            <a:r>
              <a:rPr lang="ar-SA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الْبيـئَـة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ِ واجِبٌ وَطَنِيٌّ.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ج-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في زِيارَةِ الْمَعالِمِ الْحَضارِيَّةِ </a:t>
            </a:r>
            <a:r>
              <a:rPr lang="ar-SA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فَوائِدُ 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كَثيرَةٌ.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د-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بادَرَ الْمُشَجِّعونَ إِلى</a:t>
            </a:r>
            <a:r>
              <a:rPr lang="ar-SA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مُؤازَرَةِ 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فَريقِ كُرَةِ السَّلَّةِ.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هـ- 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يَزورُ</a:t>
            </a:r>
            <a:r>
              <a:rPr lang="ar-SA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مِـئاتُ 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السُّيّاحِ واديَ رمٍّ كُلَّ يَوْمٍ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و-الْمَنْسَفُ أَكْلَةٌ شَعْبِيَّةٌ وَهُوَ مِنْ أَهَمِّ </a:t>
            </a:r>
            <a:r>
              <a:rPr lang="ar-JO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الْولائِمِ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 في الأُردُنِّ.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862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71D6D-F27D-4790-ADD0-65AD5AA0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4800" dirty="0">
                <a:solidFill>
                  <a:srgbClr val="FF0000"/>
                </a:solidFill>
              </a:rPr>
              <a:t>التَّعْبيرُ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D4723-633F-4E65-ADA4-60CDD954B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1-</a:t>
            </a:r>
            <a:r>
              <a:rPr lang="ar-SA" sz="3600" b="1" dirty="0">
                <a:latin typeface="Arial" panose="020B0604020202020204" pitchFamily="34" charset="0"/>
                <a:cs typeface="Arial" panose="020B0604020202020204" pitchFamily="34" charset="0"/>
              </a:rPr>
              <a:t>اكْتُبْ جُمْلَةً عَلى نَمَطِ:</a:t>
            </a:r>
          </a:p>
          <a:p>
            <a:pPr marL="0" indent="0" algn="r" rtl="1">
              <a:buNone/>
            </a:pPr>
            <a:r>
              <a:rPr lang="ar-SA" sz="3600" b="1" dirty="0">
                <a:latin typeface="Arial" panose="020B0604020202020204" pitchFamily="34" charset="0"/>
                <a:cs typeface="Arial" panose="020B0604020202020204" pitchFamily="34" charset="0"/>
              </a:rPr>
              <a:t>أُمُّ قَيْسٍ واحِدَةٌ مِنْ أَبْهى الْمَعالِمِ.</a:t>
            </a:r>
          </a:p>
          <a:p>
            <a:pPr marL="0" indent="0" algn="r" rtl="1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r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353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7EED9-C38C-456E-A0D6-309E43F5C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53816"/>
            <a:ext cx="10018713" cy="403860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1-</a:t>
            </a:r>
            <a:r>
              <a:rPr lang="ar-SA" sz="3600" b="1" dirty="0">
                <a:latin typeface="Arial" panose="020B0604020202020204" pitchFamily="34" charset="0"/>
                <a:cs typeface="Arial" panose="020B0604020202020204" pitchFamily="34" charset="0"/>
              </a:rPr>
              <a:t>اكْتُبْ جُمْلَةً عَلى نَمَطِ:</a:t>
            </a:r>
          </a:p>
          <a:p>
            <a:pPr marL="0" indent="0" algn="r" rtl="1">
              <a:buNone/>
            </a:pP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أُمُّ قَيْسٍ واحِدَةٌ مِنْ أَبْهى الْمَعالِمِ.</a:t>
            </a: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S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ar-SA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الْبَترا</a:t>
            </a:r>
            <a:r>
              <a:rPr lang="ar-JO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ءُ واحِدةٌ مِنْ عجائِبِ الدّنيا السّبع</a:t>
            </a:r>
            <a:r>
              <a:rPr lang="ar-SA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83185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2A9EA-1C97-4A14-9BCD-9DD1A7596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351722"/>
            <a:ext cx="10018713" cy="5645425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2- ا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مْلَأِ الْفَراغَ بِالْكَلِمَةِ الْمُناسِبَةِ مِمّا بَيْنَ الْقَوْسَيْنِ:</a:t>
            </a:r>
            <a:endParaRPr lang="ar-J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قَضَيْنا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A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الْمُعَبَّ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دِ، 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الْمُتَوَّجَةَ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 الْتَقَطْنا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JO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توجّهنا، 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الْمُدَرَّجاتِ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، بَوّابَةٍ) </a:t>
            </a:r>
            <a:endParaRPr lang="ar-S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ذَهَبْنا في رِحْلَةٍ إِلى مَدينَةِ جَرَشَ. دَخَلْنا مِنْ </a:t>
            </a:r>
            <a:r>
              <a:rPr lang="ar-JO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واسِعَةٍ؛ حَيْثُ مَدْخَلُ الْمَدينَةِ الرَّئيسُ. شاهَدْنا الْأَعْمِدَةَ </a:t>
            </a:r>
            <a:r>
              <a:rPr lang="ar-JO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تَنْتَشِرُ في أَنْحاءِ الْمَدينَةِ جَميعِها. جَلَسْنا عَلى عَتَباتِ أَحَدِ </a:t>
            </a:r>
            <a:r>
              <a:rPr lang="ar-JO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لِمُشاهَدَةِ عَرْضٍ تَمْثيلِيٍّ لِفُرْسانِ الرّومانِ. و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َ </a:t>
            </a:r>
            <a:r>
              <a:rPr lang="ar-JO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لَحَظاتٍ جَميلَةً في أَثْناءِ السَّيْرِ في الشّارِعِ </a:t>
            </a:r>
            <a:r>
              <a:rPr lang="ar-JO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، وَعِنْدَ سَبيلِ الْحورِيّاتِ</a:t>
            </a:r>
            <a:r>
              <a:rPr lang="ar-JO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  <a:r>
              <a:rPr lang="ar-SA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أَجْمَلَ الصُّوَرِ التَّذْكارِيَّةِ.</a:t>
            </a:r>
          </a:p>
          <a:p>
            <a:pPr marL="0" indent="0" algn="r">
              <a:lnSpc>
                <a:spcPct val="1500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7633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779F3-532D-4834-BB6D-BA11418A6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66" y="742122"/>
            <a:ext cx="10018713" cy="5804452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2- ا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مْلَأِ الْفَراغَ بِالْكَلِمَةِ الْمُناسِبَةِ مِمّا بَيْنَ الْقَوْسَيْنِ:</a:t>
            </a:r>
            <a:endParaRPr lang="ar-J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قَضَيْنا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A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الْمُعَبَّ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دِ، 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الْمُتَوَّجَةَ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 الْتَقَطْنا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JO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توجّهنا، 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الْمُدَرَّجاتِ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، بَوّابَةٍ) </a:t>
            </a:r>
            <a:endParaRPr lang="ar-S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ذَهَبْنا في رِحْلَةٍ إِلى مَدينَةِ جَرَشَ. دَخَلْنا مِنْ </a:t>
            </a:r>
            <a:r>
              <a:rPr lang="ar-SA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بَوّابَةٍ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واسِعَةٍ؛ حَيْثُ مَدْخَلُ الْمَدينَةِ الرَّئيسُ. شاهَدْنا الْأَعْمِدَةَ </a:t>
            </a:r>
            <a:r>
              <a:rPr lang="ar-SA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الْمُتَوَّجَةَ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تَنْتَشِرُ في أَنْحاءِ الْمَدينَةِ جَميعِها. جَلَسْنا عَلى عَتَباتِ أَحَدِ </a:t>
            </a:r>
            <a:r>
              <a:rPr lang="ar-SA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الْمُدَرَّجاتِ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لِمُشاهَدَةِ عَرْضٍ تَمْثيلِيٍّ لِفُرْسانِ الرّومانِ. و</a:t>
            </a:r>
            <a:r>
              <a:rPr lang="ar-SA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قَضَيْنا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لَحَظاتٍ جَميلَةً في أَثْناءِ السَّيْرِ في الشّارِعِ </a:t>
            </a:r>
            <a:r>
              <a:rPr lang="ar-SA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الْمُعَبَّدِ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، وَعِنْدَ سَبيلِ الْحورِيّاتِ </a:t>
            </a:r>
            <a:r>
              <a:rPr lang="ar-SA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الْتَقَطْنا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أَجْمَلَ الصُّوَرِ التَّذْكارِيَّةِ.</a:t>
            </a:r>
          </a:p>
          <a:p>
            <a:pPr marL="0" indent="0" algn="r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453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50</TotalTime>
  <Words>495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Corbel</vt:lpstr>
      <vt:lpstr>Tahoma</vt:lpstr>
      <vt:lpstr>Parallax</vt:lpstr>
      <vt:lpstr>الْكِتابةُ </vt:lpstr>
      <vt:lpstr>PowerPoint Presentation</vt:lpstr>
      <vt:lpstr>PowerPoint Presentation</vt:lpstr>
      <vt:lpstr>2- امْلَأِ الْفَراغَ بِالشَّكْلِ الْمُناسِبِ لِلْهَمْزَةِ (ؤ ، أ ، ئـ) في كُلٍّ مِمّا يَأْتي: </vt:lpstr>
      <vt:lpstr>2- امْلَأِ الْفَراغَ بِالشَّكْلِ الْمُناسِبِ لِلْهَمْزَةِ (ؤ ، أ ، ئـ) في كُلٍّ مِمّا يَأْتي: </vt:lpstr>
      <vt:lpstr>التَّعْبيرُ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الْكِتابةُ</dc:title>
  <dc:creator>Osama kamal Akasheh</dc:creator>
  <cp:lastModifiedBy>R.AlOtesh</cp:lastModifiedBy>
  <cp:revision>13</cp:revision>
  <dcterms:created xsi:type="dcterms:W3CDTF">2021-02-23T13:21:41Z</dcterms:created>
  <dcterms:modified xsi:type="dcterms:W3CDTF">2023-03-14T06:22:57Z</dcterms:modified>
</cp:coreProperties>
</file>