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3" r:id="rId3"/>
    <p:sldId id="257" r:id="rId4"/>
    <p:sldId id="264" r:id="rId5"/>
    <p:sldId id="258" r:id="rId6"/>
    <p:sldId id="265" r:id="rId7"/>
    <p:sldId id="259" r:id="rId8"/>
    <p:sldId id="266" r:id="rId9"/>
    <p:sldId id="260" r:id="rId10"/>
    <p:sldId id="267" r:id="rId11"/>
    <p:sldId id="261" r:id="rId12"/>
    <p:sldId id="268" r:id="rId13"/>
    <p:sldId id="262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FD13-A5EF-4C41-81F9-4AFA64AC35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200" b="1" dirty="0">
                <a:latin typeface="Arial" panose="020B0604020202020204" pitchFamily="34" charset="0"/>
                <a:cs typeface="Arial" panose="020B0604020202020204" pitchFamily="34" charset="0"/>
              </a:rPr>
              <a:t>الْفَهمُ وَالاسْتيعابُ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C9337C-A0C6-4205-A5FD-81DB5466DB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2800" b="1" dirty="0"/>
              <a:t>ص27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79824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2BE74-B1E8-4AB7-B26D-582F98A5304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803400" y="2346325"/>
            <a:ext cx="9034463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صِفْ كُلًّا مِنْ: شارِعِ الْمَدينَةِ، وَالْمُدَرَّجِ الْكَبيرِ.</a:t>
            </a:r>
            <a:endParaRPr lang="ar-J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936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FF0B-313A-4ECB-941D-E9397F72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700" y="2638044"/>
            <a:ext cx="8424164" cy="395325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</a:p>
          <a:p>
            <a:pPr marL="0" indent="0" algn="r" rtl="1">
              <a:buNone/>
            </a:pP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شارِعِ الْمَدينَةِ: مُعَبّدٌ بِالْحِجارَةِ، وَعَلى جانِبَيهِ تَقِفُ الْأَعْمِدَةُ الشّامِخَةُ الْمُتَوَّجَةُ.</a:t>
            </a:r>
          </a:p>
          <a:p>
            <a:pPr marL="0" indent="0" algn="r" rtl="1">
              <a:buNone/>
            </a:pP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الْمُدَرَّجِ الْكَبير:ِ نُحِتَ قِسْمٌ مِنْ عَتَباتِهِ في الصَّخْرِ، وَبُنِيَ الْقِسْمُ الْآخَرُ مِنْ حَجَرِ الْبازِلْتِ الْأَسْوَد.</a:t>
            </a:r>
          </a:p>
          <a:p>
            <a:pPr marL="0" indent="0" algn="r" rtl="1">
              <a:buNone/>
            </a:pP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r">
              <a:buNone/>
            </a:pP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C15A52-8558-4DA2-B70E-1F94C0F175E2}"/>
              </a:ext>
            </a:extLst>
          </p:cNvPr>
          <p:cNvSpPr txBox="1"/>
          <p:nvPr/>
        </p:nvSpPr>
        <p:spPr>
          <a:xfrm>
            <a:off x="711200" y="1371600"/>
            <a:ext cx="932815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صِفْ كُلًّا مِنْ: شارِعِ الْمَدينَةِ، وَالْمُدَرَّجِ الْكَبيرِ.</a:t>
            </a:r>
            <a:endParaRPr lang="ar-J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372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D88FAB-C661-4B3D-97C6-37562A8CD0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19200" y="2117725"/>
            <a:ext cx="9174163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مّ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 ث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لاث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 أماك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 س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ياحي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ٍ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 أ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خ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رى في ال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ْأُ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د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ِّ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94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F57CC-EBA9-4B78-B2E7-BB330880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436" y="3120644"/>
            <a:ext cx="7729728" cy="310198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بترا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ء</a:t>
            </a:r>
            <a:r>
              <a:rPr lang="ar-SA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 وج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ش، وقلع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 عجلون</a:t>
            </a:r>
            <a:endParaRPr lang="en-US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EC45C3F8-3878-4EA8-9525-EEFA6B13F9D6}"/>
              </a:ext>
            </a:extLst>
          </p:cNvPr>
          <p:cNvSpPr txBox="1">
            <a:spLocks/>
          </p:cNvSpPr>
          <p:nvPr/>
        </p:nvSpPr>
        <p:spPr>
          <a:xfrm>
            <a:off x="1508918" y="1868603"/>
            <a:ext cx="9174163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مّ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 ث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لاث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 أماك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 س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ياحي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ٍ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 أ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خرى في الأ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ردن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ِّ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462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D5AC-81A7-4153-A3C2-9898DE9F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5" y="964692"/>
            <a:ext cx="10972800" cy="1188720"/>
          </a:xfrm>
        </p:spPr>
        <p:txBody>
          <a:bodyPr>
            <a:noAutofit/>
          </a:bodyPr>
          <a:lstStyle/>
          <a:p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ما واجِبُنا نَحْوَ الْأَماكِنِ السِّياحِيَّةِ وَالْأَثَرِيَّةِ في وَطَنِنا؟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AF5C3-214A-45B5-A4F2-0A7CC96F4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ar-JO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ar-JO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r">
              <a:buAutoNum type="arabicPeriod"/>
            </a:pP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61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C30B6-5ADD-43E7-968C-0C0D413B6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51" y="964692"/>
            <a:ext cx="11052313" cy="1188720"/>
          </a:xfrm>
        </p:spPr>
        <p:txBody>
          <a:bodyPr>
            <a:noAutofit/>
          </a:bodyPr>
          <a:lstStyle/>
          <a:p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ما واجِبُنا نَحْوَ الْأَماكِنِ السِّياحِيَّةِ وَالْأَثَرِيَّةِ في وَطَنِنا؟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995B6-7A9E-409B-982B-2BB4F65FF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حمايَتُها من التَّخريب.</a:t>
            </a:r>
          </a:p>
          <a:p>
            <a:pPr marL="0" indent="0" algn="r">
              <a:buNone/>
            </a:pPr>
            <a:r>
              <a:rPr lang="ar-JO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الْمحافظَةُ على نظافَتِها.</a:t>
            </a:r>
          </a:p>
          <a:p>
            <a:pPr marL="0" indent="0" algn="r">
              <a:buNone/>
            </a:pPr>
            <a:endParaRPr lang="ar-JO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8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FEDCB2-BA6E-4133-8686-7CDB8DAE3729}"/>
              </a:ext>
            </a:extLst>
          </p:cNvPr>
          <p:cNvSpPr txBox="1"/>
          <p:nvPr/>
        </p:nvSpPr>
        <p:spPr>
          <a:xfrm>
            <a:off x="2317750" y="2233474"/>
            <a:ext cx="78867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يْنَ تَقَعُ مدينَةُ أُمِّ قَيْسٍ الْأَثَرِيَّةُ؟</a:t>
            </a:r>
            <a:endParaRPr lang="ar-JO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20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16EBB-0399-442A-AF36-8A6BD5D47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8386" y="3788835"/>
            <a:ext cx="8220964" cy="310198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تَقَعُ مَدينَةُ أُمِّ قَيْسٍ الْأَثَرِيَّةُ في شَمالِيِّ الْأُرْدُنِّ.</a:t>
            </a:r>
          </a:p>
          <a:p>
            <a:pPr marL="0" indent="0" algn="ctr" rtl="1">
              <a:buNone/>
            </a:pPr>
            <a:r>
              <a:rPr lang="ar-S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ctr" rtl="1">
              <a:buNone/>
            </a:pPr>
            <a:endParaRPr lang="ar-SA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S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ctr" rtl="1">
              <a:buNone/>
            </a:pPr>
            <a:r>
              <a:rPr lang="ar-S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9C302C-EE56-427D-B797-A4D3F042A44E}"/>
              </a:ext>
            </a:extLst>
          </p:cNvPr>
          <p:cNvSpPr txBox="1"/>
          <p:nvPr/>
        </p:nvSpPr>
        <p:spPr>
          <a:xfrm>
            <a:off x="2152650" y="1326492"/>
            <a:ext cx="78867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يْنَ تَقَعُ مدينَةُ أُمِّ قَيْسٍ الْأَثَرِيَّةُ؟</a:t>
            </a:r>
            <a:endParaRPr lang="ar-JO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74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F8754-E892-4036-97EB-B17AB48BD53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30437" y="2638425"/>
            <a:ext cx="773112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algn="ctr" rtl="1">
              <a:buNone/>
            </a:pP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ماذا كانَتْ ت</a:t>
            </a:r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ُسَ</a:t>
            </a: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ى أُمُّ قَيْسٍ ق</a:t>
            </a:r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ديم</a:t>
            </a:r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ا؟</a:t>
            </a:r>
            <a:endParaRPr lang="ar-JO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95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5085F-B9CE-4296-8327-2890EDD47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636" y="3429000"/>
            <a:ext cx="7729728" cy="3101983"/>
          </a:xfrm>
        </p:spPr>
        <p:txBody>
          <a:bodyPr>
            <a:normAutofit/>
          </a:bodyPr>
          <a:lstStyle/>
          <a:p>
            <a:pPr marL="0" indent="0" rtl="1">
              <a:buNone/>
            </a:pPr>
            <a:r>
              <a:rPr lang="ar-SA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كانَتْ تُسَمّى أُمُّ قَيْسٍ قَديمًا (جَدارا).</a:t>
            </a:r>
          </a:p>
          <a:p>
            <a:pPr marL="0" indent="0" rtl="1">
              <a:buNone/>
            </a:pPr>
            <a:r>
              <a:rPr lang="ar-SA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BA4A17-09A5-40C7-87EE-CE0806C3F671}"/>
              </a:ext>
            </a:extLst>
          </p:cNvPr>
          <p:cNvSpPr txBox="1"/>
          <p:nvPr/>
        </p:nvSpPr>
        <p:spPr>
          <a:xfrm>
            <a:off x="2152650" y="1326492"/>
            <a:ext cx="78867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ماذا كانَتْ ت</a:t>
            </a:r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مى أُمُّ قَيْسٍ قديم</a:t>
            </a:r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ا؟</a:t>
            </a:r>
            <a:endParaRPr lang="ar-JO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96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7166E-0AC6-4080-8E5F-CBC12D7F370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30438" y="2638425"/>
            <a:ext cx="7731125" cy="1574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algn="ctr" rtl="1"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َل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مَ يُطِلُّ الْمُدَرَّجُ الْغَرْبِيُّ في الْمَدينَةِ؟</a:t>
            </a:r>
            <a:endParaRPr lang="ar-J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endParaRPr lang="ar-S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23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BFE3F-3F9F-4007-AEB7-196C0A7E8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7118" y="3273044"/>
            <a:ext cx="8017764" cy="310198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S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ُطِلُّ الْمُدَرَّجُ الْغَرْبِيُّ في الْمَدينَةِ عَلى بُحَيْرَةِ طَبَرِيَّةَ</a:t>
            </a: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AAD85B-B245-49B7-BA5D-768916002903}"/>
              </a:ext>
            </a:extLst>
          </p:cNvPr>
          <p:cNvSpPr txBox="1"/>
          <p:nvPr/>
        </p:nvSpPr>
        <p:spPr>
          <a:xfrm>
            <a:off x="2260600" y="812800"/>
            <a:ext cx="7086600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َل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مَ يُطِلُّ الْمُدَرَّجُ الْغَرْبِيُّ في الْمَدينَةِ؟</a:t>
            </a:r>
            <a:endParaRPr lang="ar-J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ar-S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87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4A3D5-7D61-44D0-8BA4-AB8771A6ACD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968500" y="2638425"/>
            <a:ext cx="799306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ماذا يَرى الزّائِرُ في أَرْجاءِ الْمَدينَةِ؟</a:t>
            </a:r>
            <a:endParaRPr lang="ar-JO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83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2A553-6A74-4334-A43B-65459B703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300" y="3082544"/>
            <a:ext cx="8868664" cy="310198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يَرى الزّائِرُ في أَرْجاءِ الْمَدينَةِ عَدَدًا مِنَ الْحَمّاماتِ وَالْبِرَكِ الَّتي كانَتْ أَرْضِيّاتُها مَرْصوفَةً بِالْفُسَيْفِساءِ.</a:t>
            </a:r>
          </a:p>
          <a:p>
            <a:pPr marL="0" indent="0" algn="ctr">
              <a:buNone/>
            </a:pPr>
            <a:endParaRPr lang="en-US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0A1D21-9961-432F-9DAB-0CF5B4FD6495}"/>
              </a:ext>
            </a:extLst>
          </p:cNvPr>
          <p:cNvSpPr txBox="1"/>
          <p:nvPr/>
        </p:nvSpPr>
        <p:spPr>
          <a:xfrm>
            <a:off x="2152650" y="1371600"/>
            <a:ext cx="78867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SA" sz="5400" b="1" dirty="0">
                <a:latin typeface="Arial" panose="020B0604020202020204" pitchFamily="34" charset="0"/>
                <a:cs typeface="Arial" panose="020B0604020202020204" pitchFamily="34" charset="0"/>
              </a:rPr>
              <a:t>ماذا يَرى الزّائِرُ في أَرْجاءِ الْمَدينَةِ؟</a:t>
            </a:r>
            <a:endParaRPr lang="ar-JO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23412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36</TotalTime>
  <Words>292</Words>
  <Application>Microsoft Office PowerPoint</Application>
  <PresentationFormat>Widescreen</PresentationFormat>
  <Paragraphs>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Majalla UI</vt:lpstr>
      <vt:lpstr>Parcel</vt:lpstr>
      <vt:lpstr>الْفَهمُ وَالاسْتيعابُ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ما واجِبُنا نَحْوَ الْأَماكِنِ السِّياحِيَّةِ وَالْأَثَرِيَّةِ في وَطَنِنا؟</vt:lpstr>
      <vt:lpstr>ما واجِبُنا نَحْوَ الْأَماكِنِ السِّياحِيَّةِ وَالْأَثَرِيَّةِ في وَطَنِنا؟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Osama kamal Akasheh</dc:creator>
  <cp:lastModifiedBy>Ramiz Shahin</cp:lastModifiedBy>
  <cp:revision>6</cp:revision>
  <dcterms:created xsi:type="dcterms:W3CDTF">2021-02-23T10:25:08Z</dcterms:created>
  <dcterms:modified xsi:type="dcterms:W3CDTF">2021-03-16T18:19:24Z</dcterms:modified>
</cp:coreProperties>
</file>