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2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FD13-A5EF-4C41-81F9-4AFA64AC3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200" b="1" dirty="0">
                <a:latin typeface="Arial" panose="020B0604020202020204" pitchFamily="34" charset="0"/>
                <a:cs typeface="Arial" panose="020B0604020202020204" pitchFamily="34" charset="0"/>
              </a:rPr>
              <a:t>الْفَهمُ وَالاسْتيعابُ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9337C-A0C6-4205-A5FD-81DB5466D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800" b="1" dirty="0"/>
              <a:t>ص27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982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2BE74-B1E8-4AB7-B26D-582F98A530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03400" y="2346325"/>
            <a:ext cx="903446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صِفْ كُلًّا مِنْ: شارِعِ الْمَدينَةِ، وَالْمُدَرَّجِ الْكَبيرِ.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3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BFF0B-313A-4ECB-941D-E9397F72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700" y="2638044"/>
            <a:ext cx="8424164" cy="395325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</a:p>
          <a:p>
            <a:pPr marL="0" indent="0" algn="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شارِعِ الْمَدينَةِ: مُعَبّدٌ بِالْحِجارَةِ، وَعَلى جانِبَيهِ تَقِفُ الْأَعْمِدَةُ الشّامِخَةُ الْمُتَوَّجَةُ.</a:t>
            </a:r>
          </a:p>
          <a:p>
            <a:pPr marL="0" indent="0" algn="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الْمُدَرَّجِ الْكَبير:ِ نُحِتَ قِسْمٌ مِنْ عَتَباتِهِ في الصَّخْرِ، وَبُنِيَ الْقِسْمُ الْآخَرُ مِنْ حَجَرِ الْبازِلْتِ الْأَسْوَد.</a:t>
            </a:r>
          </a:p>
          <a:p>
            <a:pPr marL="0" indent="0" algn="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>
              <a:buNone/>
            </a:pP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15A52-8558-4DA2-B70E-1F94C0F175E2}"/>
              </a:ext>
            </a:extLst>
          </p:cNvPr>
          <p:cNvSpPr txBox="1"/>
          <p:nvPr/>
        </p:nvSpPr>
        <p:spPr>
          <a:xfrm>
            <a:off x="711200" y="1371600"/>
            <a:ext cx="932815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صِفْ كُلًّا مِنْ: شارِعِ الْمَدينَةِ، وَالْمُدَرَّجِ الْكَبيرِ.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72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88FAB-C661-4B3D-97C6-37562A8CD0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9200" y="2117725"/>
            <a:ext cx="917416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مّ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ث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لاث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أماك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س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ياحي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ٍ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أ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رى في ال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ْأُ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د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57CC-EBA9-4B78-B2E7-BB330880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436" y="3120644"/>
            <a:ext cx="7729728" cy="310198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بترا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ء</a:t>
            </a: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وج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ش، وقلع</a:t>
            </a:r>
            <a:r>
              <a:rPr lang="ar-JO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 عجلون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C45C3F8-3878-4EA8-9525-EEFA6B13F9D6}"/>
              </a:ext>
            </a:extLst>
          </p:cNvPr>
          <p:cNvSpPr txBox="1">
            <a:spLocks/>
          </p:cNvSpPr>
          <p:nvPr/>
        </p:nvSpPr>
        <p:spPr>
          <a:xfrm>
            <a:off x="1508918" y="1868603"/>
            <a:ext cx="917416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مّ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ث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لاث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أماك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س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ياحي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ٍ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 أ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خرى في الأ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ردن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6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D5AC-81A7-4153-A3C2-9898DE9F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964692"/>
            <a:ext cx="10972800" cy="1188720"/>
          </a:xfrm>
        </p:spPr>
        <p:txBody>
          <a:bodyPr>
            <a:noAutofit/>
          </a:bodyPr>
          <a:lstStyle/>
          <a:p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ما واجِبُنا نَحْوَ الْأَماكِنِ السِّياحِيَّةِ وَالْأَثَرِيَّةِ في وَطَنِنا؟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AF5C3-214A-45B5-A4F2-0A7CC96F4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ar-JO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ar-JO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r">
              <a:buAutoNum type="arabicPeriod"/>
            </a:pP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6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30B6-5ADD-43E7-968C-0C0D413B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1" y="964692"/>
            <a:ext cx="11052313" cy="1188720"/>
          </a:xfrm>
        </p:spPr>
        <p:txBody>
          <a:bodyPr>
            <a:noAutofit/>
          </a:bodyPr>
          <a:lstStyle/>
          <a:p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ما واجِبُنا نَحْوَ الْأَماكِنِ السِّياحِيَّةِ وَالْأَثَرِيَّةِ في وَطَنِنا؟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995B6-7A9E-409B-982B-2BB4F65FF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حمايَتُها من التَّخريب.</a:t>
            </a:r>
          </a:p>
          <a:p>
            <a:pPr marL="0" indent="0" algn="r">
              <a:buNone/>
            </a:pPr>
            <a:r>
              <a:rPr lang="ar-JO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الْمحافظَةُ على نظافَتِها.</a:t>
            </a:r>
          </a:p>
          <a:p>
            <a:pPr marL="0" indent="0" algn="r">
              <a:buNone/>
            </a:pPr>
            <a:endParaRPr lang="ar-JO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8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FEDCB2-BA6E-4133-8686-7CDB8DAE3729}"/>
              </a:ext>
            </a:extLst>
          </p:cNvPr>
          <p:cNvSpPr txBox="1"/>
          <p:nvPr/>
        </p:nvSpPr>
        <p:spPr>
          <a:xfrm>
            <a:off x="2317750" y="2233474"/>
            <a:ext cx="78867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يْنَ تَقَعُ مدينَةُ أُمِّ قَيْسٍ الْأَثَرِيَّةُ؟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0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6EBB-0399-442A-AF36-8A6BD5D47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386" y="3788835"/>
            <a:ext cx="8220964" cy="310198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تَقَعُ مَدينَةُ أُمِّ قَيْسٍ الْأَثَرِيَّةُ في شَمالِيِّ الْأُرْدُنِّ.</a:t>
            </a:r>
          </a:p>
          <a:p>
            <a:pPr marL="0" indent="0" algn="ctr" rtl="1">
              <a:buNone/>
            </a:pPr>
            <a:r>
              <a:rPr lang="ar-S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 rtl="1">
              <a:buNone/>
            </a:pPr>
            <a:endParaRPr lang="ar-SA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 rtl="1">
              <a:buNone/>
            </a:pPr>
            <a:r>
              <a:rPr lang="ar-S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C302C-EE56-427D-B797-A4D3F042A44E}"/>
              </a:ext>
            </a:extLst>
          </p:cNvPr>
          <p:cNvSpPr txBox="1"/>
          <p:nvPr/>
        </p:nvSpPr>
        <p:spPr>
          <a:xfrm>
            <a:off x="2152650" y="1326492"/>
            <a:ext cx="78867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يْنَ تَقَعُ مدينَةُ أُمِّ قَيْسٍ الْأَثَرِيَّةُ؟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4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F8754-E892-4036-97EB-B17AB48BD5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30437" y="2638425"/>
            <a:ext cx="773112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 rtl="1">
              <a:buNone/>
            </a:pP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ماذا كانَتْ ت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ُسَ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ى أُمُّ قَيْسٍ ق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ديم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ا؟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5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5085F-B9CE-4296-8327-2890EDD4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636" y="3429000"/>
            <a:ext cx="7729728" cy="3101983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كانَتْ تُسَمّى أُمُّ قَيْسٍ قَديمًا (جَدارا).</a:t>
            </a:r>
          </a:p>
          <a:p>
            <a:pPr marL="0" indent="0" rtl="1">
              <a:buNone/>
            </a:pPr>
            <a:r>
              <a:rPr lang="ar-SA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BA4A17-09A5-40C7-87EE-CE0806C3F671}"/>
              </a:ext>
            </a:extLst>
          </p:cNvPr>
          <p:cNvSpPr txBox="1"/>
          <p:nvPr/>
        </p:nvSpPr>
        <p:spPr>
          <a:xfrm>
            <a:off x="2152650" y="1326492"/>
            <a:ext cx="78867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ماذا كانَتْ ت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مى أُمُّ قَيْسٍ قديم</a:t>
            </a:r>
            <a:r>
              <a:rPr lang="ar-JO" sz="5400" b="1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ا؟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6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7166E-0AC6-4080-8E5F-CBC12D7F370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30438" y="2638425"/>
            <a:ext cx="7731125" cy="1574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 algn="ctr" rtl="1">
              <a:buNone/>
            </a:pP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َل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مَ يُطِلُّ الْمُدَرَّجُ الْغَرْبِيُّ في الْمَدينَةِ؟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endParaRPr lang="ar-S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3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BFE3F-3F9F-4007-AEB7-196C0A7E8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118" y="3273044"/>
            <a:ext cx="8017764" cy="310198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SA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ُطِلُّ الْمُدَرَّجُ الْغَرْبِيُّ في الْمَدينَةِ عَلى بُحَيْرَةِ طَبَرِيَّةَ</a:t>
            </a:r>
            <a:r>
              <a:rPr lang="ar-JO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AAD85B-B245-49B7-BA5D-768916002903}"/>
              </a:ext>
            </a:extLst>
          </p:cNvPr>
          <p:cNvSpPr txBox="1"/>
          <p:nvPr/>
        </p:nvSpPr>
        <p:spPr>
          <a:xfrm>
            <a:off x="2260600" y="812800"/>
            <a:ext cx="70866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َل</a:t>
            </a:r>
            <a:r>
              <a:rPr lang="ar-JO" sz="4400" b="1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مَ يُطِلُّ الْمُدَرَّجُ الْغَرْبِيُّ في الْمَدينَةِ؟</a:t>
            </a:r>
            <a:endParaRPr lang="ar-J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ar-S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7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4A3D5-7D61-44D0-8BA4-AB8771A6AC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68500" y="2638425"/>
            <a:ext cx="799306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ماذا يَرى الزّائِرُ في أَرْجاءِ الْمَدينَةِ؟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3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2A553-6A74-4334-A43B-65459B70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300" y="3082544"/>
            <a:ext cx="8868664" cy="310198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يَرى الزّائِرُ في أَرْجاءِ الْمَدينَةِ عَدَدًا مِنَ الْحَمّاماتِ وَالْبِرَكِ الَّتي كانَتْ أَرْضِيّاتُها مَرْصوفَةً بِالْفُسَيْفِساءِ.</a:t>
            </a:r>
          </a:p>
          <a:p>
            <a:pPr marL="0" indent="0" algn="ctr">
              <a:buNone/>
            </a:pPr>
            <a:endParaRPr lang="en-US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0A1D21-9961-432F-9DAB-0CF5B4FD6495}"/>
              </a:ext>
            </a:extLst>
          </p:cNvPr>
          <p:cNvSpPr txBox="1"/>
          <p:nvPr/>
        </p:nvSpPr>
        <p:spPr>
          <a:xfrm>
            <a:off x="2152650" y="1371600"/>
            <a:ext cx="78867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5400" b="1" dirty="0">
                <a:latin typeface="Arial" panose="020B0604020202020204" pitchFamily="34" charset="0"/>
                <a:cs typeface="Arial" panose="020B0604020202020204" pitchFamily="34" charset="0"/>
              </a:rPr>
              <a:t>ماذا يَرى الزّائِرُ في أَرْجاءِ الْمَدينَةِ؟</a:t>
            </a:r>
            <a:endParaRPr lang="ar-JO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341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36</TotalTime>
  <Words>292</Words>
  <Application>Microsoft Office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Majalla UI</vt:lpstr>
      <vt:lpstr>Parcel</vt:lpstr>
      <vt:lpstr>الْفَهمُ وَالاسْتيعابُ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ما واجِبُنا نَحْوَ الْأَماكِنِ السِّياحِيَّةِ وَالْأَثَرِيَّةِ في وَطَنِنا؟</vt:lpstr>
      <vt:lpstr>ما واجِبُنا نَحْوَ الْأَماكِنِ السِّياحِيَّةِ وَالْأَثَرِيَّةِ في وَطَنِنا؟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 kamal Akasheh</dc:creator>
  <cp:lastModifiedBy>Ramiz Shahin</cp:lastModifiedBy>
  <cp:revision>6</cp:revision>
  <dcterms:created xsi:type="dcterms:W3CDTF">2021-02-23T10:25:08Z</dcterms:created>
  <dcterms:modified xsi:type="dcterms:W3CDTF">2021-03-16T18:19:24Z</dcterms:modified>
</cp:coreProperties>
</file>