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7FC25-EFC7-4C72-BC41-560B8B4C33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ar-JO" dirty="0"/>
              <a:t>آداب حضور القداس الإلهي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730A5-8E0F-4846-A1BE-A4904FDAB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2410790"/>
          </a:xfrm>
        </p:spPr>
        <p:txBody>
          <a:bodyPr>
            <a:normAutofit/>
          </a:bodyPr>
          <a:lstStyle/>
          <a:p>
            <a:pPr algn="r" rtl="1"/>
            <a:r>
              <a:rPr lang="ar-JO" dirty="0"/>
              <a:t>النتاجات التعليمية:</a:t>
            </a:r>
            <a:endParaRPr lang="en-US" dirty="0"/>
          </a:p>
          <a:p>
            <a:pPr lvl="0" algn="r" rtl="1"/>
            <a:r>
              <a:rPr lang="ar-JO" dirty="0"/>
              <a:t>يحدد الأمور ااتي يجب اتباعها للإستعداد لحضور القداس.</a:t>
            </a:r>
            <a:endParaRPr lang="en-US" dirty="0"/>
          </a:p>
          <a:p>
            <a:pPr lvl="0" algn="r" rtl="1"/>
            <a:r>
              <a:rPr lang="ar-JO" dirty="0"/>
              <a:t>يتعرف إلى الأوقات التي يلزم فيها الوقوف أثناء القداس.</a:t>
            </a:r>
            <a:endParaRPr lang="en-US" dirty="0"/>
          </a:p>
          <a:p>
            <a:pPr lvl="0" algn="r" rtl="1"/>
            <a:r>
              <a:rPr lang="ar-JO" dirty="0"/>
              <a:t>يحدد متى يجب علينا الخروج من الكنيسة بعد القداس الإلهي.</a:t>
            </a:r>
            <a:endParaRPr lang="en-US" dirty="0"/>
          </a:p>
          <a:p>
            <a:pPr lvl="0" algn="r" rtl="1"/>
            <a:r>
              <a:rPr lang="ar-JO" dirty="0"/>
              <a:t>يعدّد معاني القداس الإلهي.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905D-0923-4567-A6C9-FB353E99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90877"/>
            <a:ext cx="8610600" cy="1293028"/>
          </a:xfrm>
        </p:spPr>
        <p:txBody>
          <a:bodyPr/>
          <a:lstStyle/>
          <a:p>
            <a:pPr algn="ctr"/>
            <a:r>
              <a:rPr lang="ar-JO" dirty="0"/>
              <a:t>النّص الإنجيلي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D691F-2377-45F1-9FE7-A8687B5AE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كل رجل يصلي أو يتنبأ وله على رأسه شيئ يشين رأسه. </a:t>
            </a:r>
            <a:r>
              <a:rPr lang="ar-JO"/>
              <a:t>وأما </a:t>
            </a:r>
            <a:r>
              <a:rPr lang="ar-JO" dirty="0"/>
              <a:t>كل امرأة تصلي أو تتنبأ ورأسها غير مغطى فتشين رأسها لأنها والمحلوقة شيئ </a:t>
            </a:r>
            <a:r>
              <a:rPr lang="ar-JO"/>
              <a:t>واحد عينه</a:t>
            </a:r>
            <a:r>
              <a:rPr lang="ar-J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8411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A4CE-33B3-40E7-B72D-2B22ACC4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25230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الإستعداد لحضور القداس الإلهي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91826-0B01-4C0B-8035-ACC679DDD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1)كشف الرأس 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2)الملابس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3)غض النظر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4)لجم اللسان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5)الوقوف والجلوس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DCE8-738C-41ED-B719-2D206711B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77625"/>
            <a:ext cx="8610600" cy="1293028"/>
          </a:xfrm>
        </p:spPr>
        <p:txBody>
          <a:bodyPr/>
          <a:lstStyle/>
          <a:p>
            <a:pPr algn="ctr"/>
            <a:r>
              <a:rPr lang="ar-JO" dirty="0"/>
              <a:t>إلزامية الوقوف اثناء القداس الإلهي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F67C2-8CF0-49C5-928C-2FFAF660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/>
              <a:t>يجب على المؤمنين اثناء القداس الإلهي كاملا لكن لمن لا يستطيع الوقوف خلال القداس باستمرار عليه الوقوف في الحالات الآتية: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1)بداية القداس الإلهي أي عند قول الكاهن مباركة هي مملكة الآب والابن والروح القدس.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2)مرور الكاهن بدورة الإنجيل المقدس(الدورة الصغرى) ودورة القرابين(الدورة الكبرى)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3)أثناء التبخير وقراءة الإنجيل المقدس.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4)أثناء التبخير قبل دورة القرابين وأثناء الدورة.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5)أثناء تلاوة دستور الإيمان.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6)أثناء تلاوة الصلاة الربانية(أبانا الذي في السموات).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7)أثناء المناولة.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8)في كل مرة يعطي الكاهن فيها البركة ويمنح السلام (السلام لجميعكم).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97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3551D-B768-4611-91FB-13685DD0C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01323"/>
            <a:ext cx="8610600" cy="1293028"/>
          </a:xfrm>
        </p:spPr>
        <p:txBody>
          <a:bodyPr/>
          <a:lstStyle/>
          <a:p>
            <a:pPr algn="ctr"/>
            <a:r>
              <a:rPr lang="ar-JO" dirty="0"/>
              <a:t>الخروج من الكنيسة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B4550-FBB7-4512-ACF3-9BF1E7065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لا يجوز الخروج من الكنيسة قبل نهاية القداس الإلهي وسماع الكلمة الإلهية 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فعلى المصلين عدم مغادرة الكنيسة حتى نهاية القداس مصغين بخشوع للصلوات زمشتركين بتقوى وخشوع مع الكاهن حتى يمنح البركة الأخيرة نهاية القداس ويعطي الخبز المقدس (الأولة)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6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DC2F0-56D1-4787-BA4B-C5711EFDF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88071"/>
            <a:ext cx="8610600" cy="1293028"/>
          </a:xfrm>
        </p:spPr>
        <p:txBody>
          <a:bodyPr/>
          <a:lstStyle/>
          <a:p>
            <a:pPr algn="ctr"/>
            <a:r>
              <a:rPr lang="ar-JO" dirty="0"/>
              <a:t>معاني القداس الإلهي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C34FD-3801-4FDC-B286-D938D588F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/>
              <a:t>1) قداسة    </a:t>
            </a:r>
            <a:endParaRPr lang="ar-JO" dirty="0"/>
          </a:p>
          <a:p>
            <a:pPr marL="0" indent="0" algn="r">
              <a:buNone/>
            </a:pPr>
            <a:r>
              <a:rPr lang="ar-JO" dirty="0"/>
              <a:t>2) مخافة الله    </a:t>
            </a:r>
          </a:p>
          <a:p>
            <a:pPr marL="0" indent="0" algn="r">
              <a:buNone/>
            </a:pPr>
            <a:r>
              <a:rPr lang="ar-JO" dirty="0"/>
              <a:t>3) خشوع</a:t>
            </a:r>
          </a:p>
          <a:p>
            <a:pPr marL="0" indent="0" algn="r">
              <a:buNone/>
            </a:pPr>
            <a:r>
              <a:rPr lang="ar-JO" dirty="0"/>
              <a:t>4) تقوى</a:t>
            </a:r>
          </a:p>
          <a:p>
            <a:pPr marL="0" indent="0" algn="r">
              <a:buNone/>
            </a:pPr>
            <a:r>
              <a:rPr lang="ar-JO" dirty="0"/>
              <a:t>5) إيمان</a:t>
            </a:r>
          </a:p>
          <a:p>
            <a:pPr marL="0" indent="0" algn="r">
              <a:buNone/>
            </a:pPr>
            <a:r>
              <a:rPr lang="ar-JO" dirty="0"/>
              <a:t>6) محبة</a:t>
            </a:r>
          </a:p>
          <a:p>
            <a:pPr marL="0" indent="0" algn="r">
              <a:buNone/>
            </a:pPr>
            <a:r>
              <a:rPr lang="ar-JO" dirty="0"/>
              <a:t>7) رحمة</a:t>
            </a:r>
            <a:endParaRPr lang="en-US" dirty="0"/>
          </a:p>
          <a:p>
            <a:pPr marL="0" indent="0" algn="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67445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19</TotalTime>
  <Words>282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آداب حضور القداس الإلهي</vt:lpstr>
      <vt:lpstr>النّص الإنجيلي</vt:lpstr>
      <vt:lpstr>الإستعداد لحضور القداس الإلهي </vt:lpstr>
      <vt:lpstr>إلزامية الوقوف اثناء القداس الإلهي</vt:lpstr>
      <vt:lpstr>الخروج من الكنيسة </vt:lpstr>
      <vt:lpstr>معاني القداس الإلهي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آداب حضور القداس الإلهي</dc:title>
  <dc:creator>Admin</dc:creator>
  <cp:lastModifiedBy>Admin</cp:lastModifiedBy>
  <cp:revision>3</cp:revision>
  <dcterms:created xsi:type="dcterms:W3CDTF">2021-01-01T15:48:53Z</dcterms:created>
  <dcterms:modified xsi:type="dcterms:W3CDTF">2021-01-01T16:47:56Z</dcterms:modified>
</cp:coreProperties>
</file>