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8" r:id="rId3"/>
    <p:sldId id="270" r:id="rId4"/>
    <p:sldId id="271" r:id="rId5"/>
    <p:sldId id="272" r:id="rId6"/>
    <p:sldId id="275" r:id="rId7"/>
    <p:sldId id="269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610" autoAdjust="0"/>
  </p:normalViewPr>
  <p:slideViewPr>
    <p:cSldViewPr>
      <p:cViewPr varScale="1">
        <p:scale>
          <a:sx n="63" d="100"/>
          <a:sy n="63" d="100"/>
        </p:scale>
        <p:origin x="15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 spd="med" advTm="18073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8073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8073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18073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8073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3A3546D-8408-46E3-B70D-62389F3A537A}" type="datetimeFigureOut">
              <a:rPr lang="en-US" smtClean="0"/>
              <a:pPr/>
              <a:t>3/27/2023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D771621-4854-4071-BFEE-1F0D41EF20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18073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e.kahoot.it/details/31c22cd8-a985-4f25-ac3e-d60a5b627ca4" TargetMode="External"/><Relationship Id="rId2" Type="http://schemas.openxmlformats.org/officeDocument/2006/relationships/hyperlink" Target="https://create.kahoot.it/details/bcc5cd1a-cc0e-4eae-94ca-1e4f489ffa8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o9qs7jJfusM" TargetMode="External"/><Relationship Id="rId4" Type="http://schemas.openxmlformats.org/officeDocument/2006/relationships/hyperlink" Target="https://www.youtube.com/watch?v=NN4Gj-13rs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 dirty="0"/>
              <a:t>Use indefinite pronouns to talk about unnamed people, things or places.</a:t>
            </a:r>
          </a:p>
        </p:txBody>
      </p:sp>
    </p:spTree>
    <p:custDataLst>
      <p:tags r:id="rId1"/>
    </p:custDataLst>
  </p:cSld>
  <p:clrMapOvr>
    <a:masterClrMapping/>
  </p:clrMapOvr>
  <p:transition spd="med" advTm="18073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2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u="sng" dirty="0">
                          <a:solidFill>
                            <a:schemeClr val="bg1"/>
                          </a:solidFill>
                        </a:rPr>
                        <a:t>SOME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Affirmative</a:t>
                      </a:r>
                      <a:endParaRPr lang="en-US" sz="2400" baseline="0" dirty="0">
                        <a:solidFill>
                          <a:schemeClr val="bg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u="sng" dirty="0">
                          <a:solidFill>
                            <a:schemeClr val="bg1"/>
                          </a:solidFill>
                        </a:rPr>
                        <a:t>ANY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Negative and questions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u="sng" dirty="0">
                          <a:solidFill>
                            <a:schemeClr val="bg1"/>
                          </a:solidFill>
                        </a:rPr>
                        <a:t>NO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The structure is affirmative, but</a:t>
                      </a:r>
                      <a:r>
                        <a:rPr lang="en-US" sz="2400" baseline="0" dirty="0">
                          <a:solidFill>
                            <a:schemeClr val="bg1"/>
                          </a:solidFill>
                        </a:rPr>
                        <a:t> the meaning is negative. </a:t>
                      </a: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Ex. </a:t>
                      </a:r>
                      <a:r>
                        <a:rPr lang="en-US" sz="2400" baseline="0" dirty="0"/>
                        <a:t>I need some money.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Neg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n-US" sz="2400" dirty="0"/>
                        <a:t> </a:t>
                      </a:r>
                    </a:p>
                    <a:p>
                      <a:r>
                        <a:rPr lang="en-US" sz="2400" dirty="0"/>
                        <a:t>I don’t have any money.</a:t>
                      </a:r>
                    </a:p>
                    <a:p>
                      <a:r>
                        <a:rPr lang="en-US" sz="240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Que</a:t>
                      </a:r>
                      <a:r>
                        <a:rPr lang="en-US" sz="24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:</a:t>
                      </a:r>
                    </a:p>
                    <a:p>
                      <a:r>
                        <a:rPr lang="en-US" sz="2400" dirty="0"/>
                        <a:t>Is there any milk in the fridge?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 err="1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Ex.</a:t>
                      </a:r>
                      <a:r>
                        <a:rPr lang="en-US" sz="2400" baseline="0" dirty="0" err="1"/>
                        <a:t>I</a:t>
                      </a:r>
                      <a:r>
                        <a:rPr lang="en-US" sz="2400" baseline="0" dirty="0"/>
                        <a:t> have no money.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SOME, ANY, NO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We can use </a:t>
            </a:r>
            <a:r>
              <a:rPr lang="en-US" sz="4000" b="1" dirty="0">
                <a:solidFill>
                  <a:srgbClr val="FF9900"/>
                </a:solidFill>
              </a:rPr>
              <a:t>SOME, ANY </a:t>
            </a:r>
            <a:r>
              <a:rPr lang="en-US" sz="4000" dirty="0"/>
              <a:t>and </a:t>
            </a:r>
            <a:r>
              <a:rPr lang="en-US" sz="4000" b="1" dirty="0">
                <a:solidFill>
                  <a:srgbClr val="FF9900"/>
                </a:solidFill>
              </a:rPr>
              <a:t>NO</a:t>
            </a:r>
            <a:r>
              <a:rPr lang="en-US" sz="4000" b="1" dirty="0"/>
              <a:t> </a:t>
            </a:r>
            <a:r>
              <a:rPr lang="en-US" sz="4000" dirty="0"/>
              <a:t>and add </a:t>
            </a:r>
          </a:p>
          <a:p>
            <a:pPr>
              <a:buNone/>
            </a:pPr>
            <a:r>
              <a:rPr lang="en-US" sz="4000" b="1" dirty="0">
                <a:solidFill>
                  <a:srgbClr val="FF9900"/>
                </a:solidFill>
              </a:rPr>
              <a:t>THING, BODY, ONE </a:t>
            </a:r>
            <a:r>
              <a:rPr lang="en-US" sz="4000" dirty="0"/>
              <a:t>or </a:t>
            </a:r>
            <a:r>
              <a:rPr lang="en-US" sz="4000" b="1" dirty="0">
                <a:solidFill>
                  <a:srgbClr val="FF9900"/>
                </a:solidFill>
              </a:rPr>
              <a:t>WHERE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form indefinite pronouns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We have something in common.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There isn’t anything in the fridge.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Do you have anything in your bag?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We have nothing to do!</a:t>
            </a:r>
            <a:endParaRPr lang="en-US" sz="3600" dirty="0">
              <a:solidFill>
                <a:srgbClr val="FF99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9900"/>
                </a:solidFill>
              </a:rPr>
              <a:t>THING: things, objects</a:t>
            </a:r>
            <a:br>
              <a:rPr lang="en-US" sz="4400" dirty="0">
                <a:solidFill>
                  <a:srgbClr val="FF9900"/>
                </a:solidFill>
              </a:rPr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02034"/>
          </a:xfrm>
        </p:spPr>
        <p:txBody>
          <a:bodyPr>
            <a:normAutofit fontScale="92500"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need somebody to help me.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don’t know anybody in this party!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Do you know anybody from America?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know nobody! I’m new here.</a:t>
            </a:r>
            <a:endParaRPr lang="en-US" sz="3600" dirty="0">
              <a:solidFill>
                <a:srgbClr val="FF9900"/>
              </a:solidFill>
            </a:endParaRPr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FF9900"/>
                </a:solidFill>
              </a:rPr>
              <a:t>Body/ ONE: People</a:t>
            </a:r>
            <a:br>
              <a:rPr lang="en-US" sz="4400" dirty="0">
                <a:solidFill>
                  <a:srgbClr val="FF9900"/>
                </a:solidFill>
              </a:rPr>
            </a:b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u="sng" dirty="0">
                <a:solidFill>
                  <a:srgbClr val="FF9900"/>
                </a:solidFill>
              </a:rPr>
              <a:t>Affirmative: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She lives somewhere in Sydney.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Negative:</a:t>
            </a:r>
            <a:r>
              <a:rPr lang="en-US" sz="3600" dirty="0">
                <a:solidFill>
                  <a:srgbClr val="FF9900"/>
                </a:solidFill>
              </a:rPr>
              <a:t> </a:t>
            </a:r>
          </a:p>
          <a:p>
            <a:r>
              <a:rPr lang="en-US" sz="3600" dirty="0"/>
              <a:t>I don’t know anywhere in Europe.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Question:</a:t>
            </a:r>
          </a:p>
          <a:p>
            <a:r>
              <a:rPr lang="en-US" sz="3600" dirty="0">
                <a:solidFill>
                  <a:srgbClr val="FF9900"/>
                </a:solidFill>
              </a:rPr>
              <a:t> </a:t>
            </a:r>
            <a:r>
              <a:rPr lang="en-US" sz="3600" dirty="0"/>
              <a:t>Is there anywhere we can go and have a snack?</a:t>
            </a:r>
          </a:p>
          <a:p>
            <a:r>
              <a:rPr lang="en-US" sz="3600" u="sng" dirty="0">
                <a:solidFill>
                  <a:srgbClr val="FF9900"/>
                </a:solidFill>
              </a:rPr>
              <a:t>No</a:t>
            </a:r>
            <a:r>
              <a:rPr lang="en-US" sz="3600" u="sng">
                <a:solidFill>
                  <a:srgbClr val="FF9900"/>
                </a:solidFill>
              </a:rPr>
              <a:t>:</a:t>
            </a:r>
            <a:r>
              <a:rPr lang="en-US" sz="3600">
                <a:solidFill>
                  <a:srgbClr val="FF9900"/>
                </a:solidFill>
              </a:rPr>
              <a:t> </a:t>
            </a:r>
          </a:p>
          <a:p>
            <a:r>
              <a:rPr lang="en-US" sz="3600"/>
              <a:t>She </a:t>
            </a:r>
            <a:r>
              <a:rPr lang="en-US" sz="3600" dirty="0"/>
              <a:t>has nowhere to go.</a:t>
            </a:r>
            <a:endParaRPr lang="en-US" sz="3600" dirty="0">
              <a:solidFill>
                <a:srgbClr val="FF9900"/>
              </a:solidFill>
            </a:endParaRP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rgbClr val="FF9900"/>
                </a:solidFill>
              </a:rPr>
              <a:t>WHERE: Place</a:t>
            </a:r>
          </a:p>
        </p:txBody>
      </p:sp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Indefinite Pronouns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8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Things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Places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some-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someone</a:t>
                      </a:r>
                    </a:p>
                    <a:p>
                      <a:r>
                        <a:rPr lang="en-US" sz="2800" dirty="0"/>
                        <a:t>somebody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somewhere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any-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anyone</a:t>
                      </a:r>
                    </a:p>
                    <a:p>
                      <a:r>
                        <a:rPr lang="en-US" sz="2800" dirty="0"/>
                        <a:t>anybody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anywhere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no-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 one</a:t>
                      </a:r>
                    </a:p>
                    <a:p>
                      <a:r>
                        <a:rPr lang="en-US" sz="2800" dirty="0"/>
                        <a:t>nobody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every-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everyone</a:t>
                      </a:r>
                    </a:p>
                    <a:p>
                      <a:r>
                        <a:rPr lang="en-US" sz="2800" dirty="0"/>
                        <a:t>everybody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everything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everywhere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med" advTm="1807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9AF629-7641-488F-804A-BB308F278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https://create.kahoot.it/details/bcc5cd1a-cc0e-4eae-94ca-1e4f489ffa88</a:t>
            </a:r>
            <a:endParaRPr lang="en-US" dirty="0"/>
          </a:p>
          <a:p>
            <a:r>
              <a:rPr lang="en-US" dirty="0">
                <a:hlinkClick r:id="rId3"/>
              </a:rPr>
              <a:t>https://create.kahoot.it/details/31c22cd8-a985-4f25-ac3e-d60a5b627ca4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https://www.youtube.com/watch?v=NN4Gj-13rs0</a:t>
            </a:r>
            <a:endParaRPr lang="en-US" dirty="0"/>
          </a:p>
          <a:p>
            <a:r>
              <a:rPr lang="en-US">
                <a:hlinkClick r:id="rId5"/>
              </a:rPr>
              <a:t>https://www.youtube.com/watch?v=o9qs7jJfusM</a:t>
            </a:r>
            <a:endParaRPr lang="en-US"/>
          </a:p>
          <a:p>
            <a:endParaRPr lang="en-US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0E51A4F-914B-4DEE-BE68-F76A375A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93050"/>
      </p:ext>
    </p:extLst>
  </p:cSld>
  <p:clrMapOvr>
    <a:masterClrMapping/>
  </p:clrMapOvr>
  <p:transition spd="med" advTm="18073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|1.1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.1|5.3|4.5|4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4.1|5.5|5.3|4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1|5.2|4.9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450</TotalTime>
  <Words>292</Words>
  <Application>Microsoft Office PowerPoint</Application>
  <PresentationFormat>On-screen Show (4:3)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Concourse</vt:lpstr>
      <vt:lpstr>Indefinite Pronouns</vt:lpstr>
      <vt:lpstr>SOME, ANY, NO</vt:lpstr>
      <vt:lpstr>To form indefinite pronouns</vt:lpstr>
      <vt:lpstr>THING: things, objects </vt:lpstr>
      <vt:lpstr>Body/ ONE: People </vt:lpstr>
      <vt:lpstr>WHERE: Place</vt:lpstr>
      <vt:lpstr>Indefinite Pronouns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NOS</dc:creator>
  <cp:lastModifiedBy>Nour Masri</cp:lastModifiedBy>
  <cp:revision>76</cp:revision>
  <dcterms:created xsi:type="dcterms:W3CDTF">2020-04-21T19:00:23Z</dcterms:created>
  <dcterms:modified xsi:type="dcterms:W3CDTF">2023-03-27T06:38:22Z</dcterms:modified>
</cp:coreProperties>
</file>