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96891-CF5F-4036-9CEF-169699FC2C0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3FF8B4A9-5DED-4BD9-BDD4-939A7334D218}">
      <dgm:prSet phldrT="[Text]" custT="1"/>
      <dgm:spPr>
        <a:solidFill>
          <a:srgbClr val="FFFF00"/>
        </a:solidFill>
      </dgm:spPr>
      <dgm:t>
        <a:bodyPr/>
        <a:lstStyle/>
        <a:p>
          <a:pPr rtl="1"/>
          <a:r>
            <a:rPr lang="ar-JO" sz="4400" dirty="0" smtClean="0">
              <a:solidFill>
                <a:schemeClr val="bg1"/>
              </a:solidFill>
            </a:rPr>
            <a:t>القاضي</a:t>
          </a:r>
          <a:endParaRPr lang="ar-JO" sz="4400" dirty="0">
            <a:solidFill>
              <a:schemeClr val="bg1"/>
            </a:solidFill>
          </a:endParaRPr>
        </a:p>
      </dgm:t>
    </dgm:pt>
    <dgm:pt modelId="{ED461A4B-A3C3-4F3E-8945-D9C6CE4257C4}" type="parTrans" cxnId="{796B7F21-370E-4493-9154-74332390DC5F}">
      <dgm:prSet/>
      <dgm:spPr/>
      <dgm:t>
        <a:bodyPr/>
        <a:lstStyle/>
        <a:p>
          <a:pPr rtl="1"/>
          <a:endParaRPr lang="ar-JO"/>
        </a:p>
      </dgm:t>
    </dgm:pt>
    <dgm:pt modelId="{E71AE128-D1E5-4F1E-98DC-262549E5C3D3}" type="sibTrans" cxnId="{796B7F21-370E-4493-9154-74332390DC5F}">
      <dgm:prSet/>
      <dgm:spPr/>
      <dgm:t>
        <a:bodyPr/>
        <a:lstStyle/>
        <a:p>
          <a:pPr rtl="1"/>
          <a:endParaRPr lang="ar-JO"/>
        </a:p>
      </dgm:t>
    </dgm:pt>
    <dgm:pt modelId="{80FAB563-5B68-4142-8CDE-77166088D076}">
      <dgm:prSet phldrT="[Text]"/>
      <dgm:spPr>
        <a:solidFill>
          <a:srgbClr val="FF000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القضية</a:t>
          </a:r>
          <a:endParaRPr lang="ar-JO" dirty="0">
            <a:solidFill>
              <a:schemeClr val="bg1"/>
            </a:solidFill>
          </a:endParaRPr>
        </a:p>
      </dgm:t>
    </dgm:pt>
    <dgm:pt modelId="{76479887-52DE-4B61-8348-954D19A10794}" type="parTrans" cxnId="{6FCB2C56-B4D2-4598-87B8-7E803C85B5BC}">
      <dgm:prSet/>
      <dgm:spPr/>
      <dgm:t>
        <a:bodyPr/>
        <a:lstStyle/>
        <a:p>
          <a:pPr rtl="1"/>
          <a:endParaRPr lang="ar-JO"/>
        </a:p>
      </dgm:t>
    </dgm:pt>
    <dgm:pt modelId="{18D17C9A-ECF6-4E29-9EA0-2ABC8E2BA864}" type="sibTrans" cxnId="{6FCB2C56-B4D2-4598-87B8-7E803C85B5BC}">
      <dgm:prSet/>
      <dgm:spPr/>
      <dgm:t>
        <a:bodyPr/>
        <a:lstStyle/>
        <a:p>
          <a:pPr rtl="1"/>
          <a:endParaRPr lang="ar-JO"/>
        </a:p>
      </dgm:t>
    </dgm:pt>
    <dgm:pt modelId="{32F08033-DAA8-45E2-B769-58D8E466DC63}">
      <dgm:prSet phldrT="[Text]"/>
      <dgm:spPr>
        <a:solidFill>
          <a:srgbClr val="00B0F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المدعي عليه</a:t>
          </a:r>
          <a:endParaRPr lang="ar-JO" dirty="0">
            <a:solidFill>
              <a:schemeClr val="bg1"/>
            </a:solidFill>
          </a:endParaRPr>
        </a:p>
      </dgm:t>
    </dgm:pt>
    <dgm:pt modelId="{6FD6B1C2-147D-4D10-A18A-91531D5C15D2}" type="parTrans" cxnId="{4AF91355-0CFD-45EF-9677-459956A8260A}">
      <dgm:prSet/>
      <dgm:spPr/>
      <dgm:t>
        <a:bodyPr/>
        <a:lstStyle/>
        <a:p>
          <a:pPr rtl="1"/>
          <a:endParaRPr lang="ar-JO"/>
        </a:p>
      </dgm:t>
    </dgm:pt>
    <dgm:pt modelId="{E32D7DF9-2664-4BFA-B16E-715C47AD8E7C}" type="sibTrans" cxnId="{4AF91355-0CFD-45EF-9677-459956A8260A}">
      <dgm:prSet/>
      <dgm:spPr/>
      <dgm:t>
        <a:bodyPr/>
        <a:lstStyle/>
        <a:p>
          <a:pPr rtl="1"/>
          <a:endParaRPr lang="ar-JO"/>
        </a:p>
      </dgm:t>
    </dgm:pt>
    <dgm:pt modelId="{E48D8F42-B25A-4F95-B383-BD39480C8C0D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المدعي</a:t>
          </a:r>
          <a:endParaRPr lang="ar-JO" dirty="0">
            <a:solidFill>
              <a:schemeClr val="bg1"/>
            </a:solidFill>
          </a:endParaRPr>
        </a:p>
      </dgm:t>
    </dgm:pt>
    <dgm:pt modelId="{584EFDE6-15CE-4B09-9635-CED3CA078C2E}" type="parTrans" cxnId="{14B85BDD-DCA3-461A-A4CB-45253819FDB1}">
      <dgm:prSet/>
      <dgm:spPr/>
      <dgm:t>
        <a:bodyPr/>
        <a:lstStyle/>
        <a:p>
          <a:pPr rtl="1"/>
          <a:endParaRPr lang="ar-JO"/>
        </a:p>
      </dgm:t>
    </dgm:pt>
    <dgm:pt modelId="{E4F238DC-E50C-45FD-AEF5-9E25F3E42446}" type="sibTrans" cxnId="{14B85BDD-DCA3-461A-A4CB-45253819FDB1}">
      <dgm:prSet/>
      <dgm:spPr/>
      <dgm:t>
        <a:bodyPr/>
        <a:lstStyle/>
        <a:p>
          <a:pPr rtl="1"/>
          <a:endParaRPr lang="ar-JO"/>
        </a:p>
      </dgm:t>
    </dgm:pt>
    <dgm:pt modelId="{293AD028-09B9-4990-9623-76693B66A400}" type="pres">
      <dgm:prSet presAssocID="{58096891-CF5F-4036-9CEF-169699FC2C0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E99C145-4865-450E-AB10-5EFCE023B971}" type="pres">
      <dgm:prSet presAssocID="{3FF8B4A9-5DED-4BD9-BDD4-939A7334D218}" presName="singleCycle" presStyleCnt="0"/>
      <dgm:spPr/>
    </dgm:pt>
    <dgm:pt modelId="{51852930-4241-4E32-93A6-1302C0392C05}" type="pres">
      <dgm:prSet presAssocID="{3FF8B4A9-5DED-4BD9-BDD4-939A7334D218}" presName="singleCenter" presStyleLbl="node1" presStyleIdx="0" presStyleCnt="4" custScaleX="234495" custScaleY="23278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CD2D365-5691-453E-9445-339CD9200E26}" type="pres">
      <dgm:prSet presAssocID="{76479887-52DE-4B61-8348-954D19A10794}" presName="Name56" presStyleLbl="parChTrans1D2" presStyleIdx="0" presStyleCnt="3"/>
      <dgm:spPr/>
      <dgm:t>
        <a:bodyPr/>
        <a:lstStyle/>
        <a:p>
          <a:endParaRPr lang="en-US"/>
        </a:p>
      </dgm:t>
    </dgm:pt>
    <dgm:pt modelId="{56F27A10-57B7-4149-8465-05925A35C878}" type="pres">
      <dgm:prSet presAssocID="{80FAB563-5B68-4142-8CDE-77166088D076}" presName="text0" presStyleLbl="node1" presStyleIdx="1" presStyleCnt="4" custScaleX="362726" custScaleY="1264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76EFD-EA99-4F4E-88BC-EAF8C38D6EE4}" type="pres">
      <dgm:prSet presAssocID="{6FD6B1C2-147D-4D10-A18A-91531D5C15D2}" presName="Name56" presStyleLbl="parChTrans1D2" presStyleIdx="1" presStyleCnt="3"/>
      <dgm:spPr/>
      <dgm:t>
        <a:bodyPr/>
        <a:lstStyle/>
        <a:p>
          <a:endParaRPr lang="en-US"/>
        </a:p>
      </dgm:t>
    </dgm:pt>
    <dgm:pt modelId="{E551BD02-CF01-47F5-9FE5-1E10B09487CC}" type="pres">
      <dgm:prSet presAssocID="{32F08033-DAA8-45E2-B769-58D8E466DC63}" presName="text0" presStyleLbl="node1" presStyleIdx="2" presStyleCnt="4" custScaleX="257135" custScaleY="209547" custRadScaleRad="120549" custRadScaleInc="-9159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E88D45E0-E611-4C46-90A1-5F235149FB31}" type="pres">
      <dgm:prSet presAssocID="{584EFDE6-15CE-4B09-9635-CED3CA078C2E}" presName="Name56" presStyleLbl="parChTrans1D2" presStyleIdx="2" presStyleCnt="3"/>
      <dgm:spPr/>
      <dgm:t>
        <a:bodyPr/>
        <a:lstStyle/>
        <a:p>
          <a:endParaRPr lang="en-US"/>
        </a:p>
      </dgm:t>
    </dgm:pt>
    <dgm:pt modelId="{A38763E3-855B-4C4B-BA73-EFDCBC4EC81D}" type="pres">
      <dgm:prSet presAssocID="{E48D8F42-B25A-4F95-B383-BD39480C8C0D}" presName="text0" presStyleLbl="node1" presStyleIdx="3" presStyleCnt="4" custScaleX="252170" custScaleY="204341" custRadScaleRad="123224" custRadScaleInc="12181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A8718A50-C4C2-4D70-869F-59C76B561202}" type="presOf" srcId="{32F08033-DAA8-45E2-B769-58D8E466DC63}" destId="{E551BD02-CF01-47F5-9FE5-1E10B09487CC}" srcOrd="0" destOrd="0" presId="urn:microsoft.com/office/officeart/2008/layout/RadialCluster"/>
    <dgm:cxn modelId="{347A4B21-570B-46C6-9BBD-FFA983C97994}" type="presOf" srcId="{3FF8B4A9-5DED-4BD9-BDD4-939A7334D218}" destId="{51852930-4241-4E32-93A6-1302C0392C05}" srcOrd="0" destOrd="0" presId="urn:microsoft.com/office/officeart/2008/layout/RadialCluster"/>
    <dgm:cxn modelId="{14B85BDD-DCA3-461A-A4CB-45253819FDB1}" srcId="{3FF8B4A9-5DED-4BD9-BDD4-939A7334D218}" destId="{E48D8F42-B25A-4F95-B383-BD39480C8C0D}" srcOrd="2" destOrd="0" parTransId="{584EFDE6-15CE-4B09-9635-CED3CA078C2E}" sibTransId="{E4F238DC-E50C-45FD-AEF5-9E25F3E42446}"/>
    <dgm:cxn modelId="{4AF91355-0CFD-45EF-9677-459956A8260A}" srcId="{3FF8B4A9-5DED-4BD9-BDD4-939A7334D218}" destId="{32F08033-DAA8-45E2-B769-58D8E466DC63}" srcOrd="1" destOrd="0" parTransId="{6FD6B1C2-147D-4D10-A18A-91531D5C15D2}" sibTransId="{E32D7DF9-2664-4BFA-B16E-715C47AD8E7C}"/>
    <dgm:cxn modelId="{1B0BDDB8-E992-422D-91EC-17B528D283B8}" type="presOf" srcId="{76479887-52DE-4B61-8348-954D19A10794}" destId="{BCD2D365-5691-453E-9445-339CD9200E26}" srcOrd="0" destOrd="0" presId="urn:microsoft.com/office/officeart/2008/layout/RadialCluster"/>
    <dgm:cxn modelId="{CB1B18F1-ACDD-4BA2-A905-D6D6985CDFFE}" type="presOf" srcId="{E48D8F42-B25A-4F95-B383-BD39480C8C0D}" destId="{A38763E3-855B-4C4B-BA73-EFDCBC4EC81D}" srcOrd="0" destOrd="0" presId="urn:microsoft.com/office/officeart/2008/layout/RadialCluster"/>
    <dgm:cxn modelId="{DD6DDAFC-C9F6-4017-A2AB-146F8ABC6570}" type="presOf" srcId="{6FD6B1C2-147D-4D10-A18A-91531D5C15D2}" destId="{9F476EFD-EA99-4F4E-88BC-EAF8C38D6EE4}" srcOrd="0" destOrd="0" presId="urn:microsoft.com/office/officeart/2008/layout/RadialCluster"/>
    <dgm:cxn modelId="{6DF6754E-C394-4ADF-89CB-C4267F26290F}" type="presOf" srcId="{584EFDE6-15CE-4B09-9635-CED3CA078C2E}" destId="{E88D45E0-E611-4C46-90A1-5F235149FB31}" srcOrd="0" destOrd="0" presId="urn:microsoft.com/office/officeart/2008/layout/RadialCluster"/>
    <dgm:cxn modelId="{DD3819D7-54E0-4F64-9A2A-6B5140464055}" type="presOf" srcId="{58096891-CF5F-4036-9CEF-169699FC2C02}" destId="{293AD028-09B9-4990-9623-76693B66A400}" srcOrd="0" destOrd="0" presId="urn:microsoft.com/office/officeart/2008/layout/RadialCluster"/>
    <dgm:cxn modelId="{796B7F21-370E-4493-9154-74332390DC5F}" srcId="{58096891-CF5F-4036-9CEF-169699FC2C02}" destId="{3FF8B4A9-5DED-4BD9-BDD4-939A7334D218}" srcOrd="0" destOrd="0" parTransId="{ED461A4B-A3C3-4F3E-8945-D9C6CE4257C4}" sibTransId="{E71AE128-D1E5-4F1E-98DC-262549E5C3D3}"/>
    <dgm:cxn modelId="{6FCB2C56-B4D2-4598-87B8-7E803C85B5BC}" srcId="{3FF8B4A9-5DED-4BD9-BDD4-939A7334D218}" destId="{80FAB563-5B68-4142-8CDE-77166088D076}" srcOrd="0" destOrd="0" parTransId="{76479887-52DE-4B61-8348-954D19A10794}" sibTransId="{18D17C9A-ECF6-4E29-9EA0-2ABC8E2BA864}"/>
    <dgm:cxn modelId="{F6503395-FD28-4C01-8CE9-349863834116}" type="presOf" srcId="{80FAB563-5B68-4142-8CDE-77166088D076}" destId="{56F27A10-57B7-4149-8465-05925A35C878}" srcOrd="0" destOrd="0" presId="urn:microsoft.com/office/officeart/2008/layout/RadialCluster"/>
    <dgm:cxn modelId="{FF46B08B-5296-4AE7-8D1A-8E08C384EAA4}" type="presParOf" srcId="{293AD028-09B9-4990-9623-76693B66A400}" destId="{7E99C145-4865-450E-AB10-5EFCE023B971}" srcOrd="0" destOrd="0" presId="urn:microsoft.com/office/officeart/2008/layout/RadialCluster"/>
    <dgm:cxn modelId="{F38754ED-CACC-40CC-96BD-0125A47DC3C0}" type="presParOf" srcId="{7E99C145-4865-450E-AB10-5EFCE023B971}" destId="{51852930-4241-4E32-93A6-1302C0392C05}" srcOrd="0" destOrd="0" presId="urn:microsoft.com/office/officeart/2008/layout/RadialCluster"/>
    <dgm:cxn modelId="{64989D04-E9C5-48DF-90BF-051676B51216}" type="presParOf" srcId="{7E99C145-4865-450E-AB10-5EFCE023B971}" destId="{BCD2D365-5691-453E-9445-339CD9200E26}" srcOrd="1" destOrd="0" presId="urn:microsoft.com/office/officeart/2008/layout/RadialCluster"/>
    <dgm:cxn modelId="{2FB7FE0E-C979-4127-A45B-37D362AE2A02}" type="presParOf" srcId="{7E99C145-4865-450E-AB10-5EFCE023B971}" destId="{56F27A10-57B7-4149-8465-05925A35C878}" srcOrd="2" destOrd="0" presId="urn:microsoft.com/office/officeart/2008/layout/RadialCluster"/>
    <dgm:cxn modelId="{F8CBCA05-5D19-493C-920F-0C2A1B2BEB59}" type="presParOf" srcId="{7E99C145-4865-450E-AB10-5EFCE023B971}" destId="{9F476EFD-EA99-4F4E-88BC-EAF8C38D6EE4}" srcOrd="3" destOrd="0" presId="urn:microsoft.com/office/officeart/2008/layout/RadialCluster"/>
    <dgm:cxn modelId="{357468D7-C491-4418-A86D-784A7ADA5103}" type="presParOf" srcId="{7E99C145-4865-450E-AB10-5EFCE023B971}" destId="{E551BD02-CF01-47F5-9FE5-1E10B09487CC}" srcOrd="4" destOrd="0" presId="urn:microsoft.com/office/officeart/2008/layout/RadialCluster"/>
    <dgm:cxn modelId="{99C5DA0F-DFE9-46B6-A594-E5C82E9E5A21}" type="presParOf" srcId="{7E99C145-4865-450E-AB10-5EFCE023B971}" destId="{E88D45E0-E611-4C46-90A1-5F235149FB31}" srcOrd="5" destOrd="0" presId="urn:microsoft.com/office/officeart/2008/layout/RadialCluster"/>
    <dgm:cxn modelId="{29AD7CC8-1E35-4C04-A9D6-27FEB2214625}" type="presParOf" srcId="{7E99C145-4865-450E-AB10-5EFCE023B971}" destId="{A38763E3-855B-4C4B-BA73-EFDCBC4EC81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52930-4241-4E32-93A6-1302C0392C05}">
      <dsp:nvSpPr>
        <dsp:cNvPr id="0" name=""/>
        <dsp:cNvSpPr/>
      </dsp:nvSpPr>
      <dsp:spPr>
        <a:xfrm>
          <a:off x="2446864" y="1056065"/>
          <a:ext cx="3312376" cy="328820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>
              <a:solidFill>
                <a:schemeClr val="bg1"/>
              </a:solidFill>
            </a:rPr>
            <a:t>القاضي</a:t>
          </a:r>
          <a:endParaRPr lang="ar-JO" sz="4400" kern="1200" dirty="0">
            <a:solidFill>
              <a:schemeClr val="bg1"/>
            </a:solidFill>
          </a:endParaRPr>
        </a:p>
      </dsp:txBody>
      <dsp:txXfrm>
        <a:off x="2607381" y="1216582"/>
        <a:ext cx="2991342" cy="2967173"/>
      </dsp:txXfrm>
    </dsp:sp>
    <dsp:sp modelId="{BCD2D365-5691-453E-9445-339CD9200E26}">
      <dsp:nvSpPr>
        <dsp:cNvPr id="0" name=""/>
        <dsp:cNvSpPr/>
      </dsp:nvSpPr>
      <dsp:spPr>
        <a:xfrm rot="5400000">
          <a:off x="4067049" y="1092068"/>
          <a:ext cx="72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0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27A10-57B7-4149-8465-05925A35C878}">
      <dsp:nvSpPr>
        <dsp:cNvPr id="0" name=""/>
        <dsp:cNvSpPr/>
      </dsp:nvSpPr>
      <dsp:spPr>
        <a:xfrm>
          <a:off x="2386608" y="-68403"/>
          <a:ext cx="3432887" cy="119647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القضية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2445015" y="-9996"/>
        <a:ext cx="3316073" cy="1079660"/>
      </dsp:txXfrm>
    </dsp:sp>
    <dsp:sp modelId="{9F476EFD-EA99-4F4E-88BC-EAF8C38D6EE4}">
      <dsp:nvSpPr>
        <dsp:cNvPr id="0" name=""/>
        <dsp:cNvSpPr/>
      </dsp:nvSpPr>
      <dsp:spPr>
        <a:xfrm rot="12270276">
          <a:off x="5242567" y="3342896"/>
          <a:ext cx="541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104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1BD02-CF01-47F5-9FE5-1E10B09487CC}">
      <dsp:nvSpPr>
        <dsp:cNvPr id="0" name=""/>
        <dsp:cNvSpPr/>
      </dsp:nvSpPr>
      <dsp:spPr>
        <a:xfrm>
          <a:off x="5266933" y="2793739"/>
          <a:ext cx="2433560" cy="198318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المدعي عليه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5363744" y="2890550"/>
        <a:ext cx="2239938" cy="1789559"/>
      </dsp:txXfrm>
    </dsp:sp>
    <dsp:sp modelId="{E88D45E0-E611-4C46-90A1-5F235149FB31}">
      <dsp:nvSpPr>
        <dsp:cNvPr id="0" name=""/>
        <dsp:cNvSpPr/>
      </dsp:nvSpPr>
      <dsp:spPr>
        <a:xfrm rot="20238516">
          <a:off x="2430835" y="3312790"/>
          <a:ext cx="4141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16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763E3-855B-4C4B-BA73-EFDCBC4EC81D}">
      <dsp:nvSpPr>
        <dsp:cNvPr id="0" name=""/>
        <dsp:cNvSpPr/>
      </dsp:nvSpPr>
      <dsp:spPr>
        <a:xfrm>
          <a:off x="442399" y="2764901"/>
          <a:ext cx="2386570" cy="193391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المدعي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536805" y="2859307"/>
        <a:ext cx="2197758" cy="1745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2A596A-BC9B-4BBA-9C32-A24FC6C2A10F}" type="datetimeFigureOut">
              <a:rPr lang="ar-JO" smtClean="0"/>
              <a:t>02/09/1442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السلطة القضائية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التعرف على مفهوم السلطة القضائية</a:t>
            </a:r>
          </a:p>
          <a:p>
            <a:endParaRPr lang="ar-JO" dirty="0"/>
          </a:p>
          <a:p>
            <a:r>
              <a:rPr lang="ar-JO" dirty="0" smtClean="0"/>
              <a:t>اهمية القضاء</a:t>
            </a:r>
          </a:p>
          <a:p>
            <a:endParaRPr lang="ar-JO" dirty="0"/>
          </a:p>
          <a:p>
            <a:r>
              <a:rPr lang="ar-JO" dirty="0" smtClean="0"/>
              <a:t>أركان القضاء</a:t>
            </a:r>
          </a:p>
          <a:p>
            <a:endParaRPr lang="ar-JO" dirty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543609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6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السلطة القضائية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السلطة القضائية : هي السلطة التي تقضي بين الناس في حال وجود خلافات بينهم من اجل إقامة العدل بينهم </a:t>
            </a:r>
            <a:r>
              <a:rPr lang="ar-JO" b="1" dirty="0">
                <a:solidFill>
                  <a:srgbClr val="FF0000"/>
                </a:solidFill>
              </a:rPr>
              <a:t>وإعطاء كل ذي حق حقه </a:t>
            </a:r>
            <a:endParaRPr lang="ar-JO" b="1" dirty="0" smtClean="0">
              <a:solidFill>
                <a:srgbClr val="FF0000"/>
              </a:solidFill>
            </a:endParaRPr>
          </a:p>
          <a:p>
            <a:endParaRPr lang="ar-JO" b="1" dirty="0"/>
          </a:p>
          <a:p>
            <a:r>
              <a:rPr lang="ar-JO" b="1" dirty="0">
                <a:solidFill>
                  <a:srgbClr val="FF0000"/>
                </a:solidFill>
              </a:rPr>
              <a:t>اهمية القضاء 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JO" b="1" dirty="0"/>
              <a:t>1ـ إقامة العدل بين المواطنين          </a:t>
            </a:r>
            <a:endParaRPr lang="ar-JO" b="1" dirty="0" smtClean="0"/>
          </a:p>
          <a:p>
            <a:pPr marL="137160" indent="0">
              <a:buNone/>
            </a:pPr>
            <a:r>
              <a:rPr lang="ar-JO" b="1" dirty="0" smtClean="0"/>
              <a:t>  2 </a:t>
            </a:r>
            <a:r>
              <a:rPr lang="ar-JO" b="1" dirty="0"/>
              <a:t>ـ حل الخلافات بين المواطنين </a:t>
            </a:r>
            <a:endParaRPr lang="en-US" dirty="0"/>
          </a:p>
          <a:p>
            <a:pPr marL="137160" indent="0">
              <a:buNone/>
            </a:pPr>
            <a:r>
              <a:rPr lang="ar-JO" b="1" dirty="0"/>
              <a:t>3</a:t>
            </a:r>
            <a:r>
              <a:rPr lang="ar-JO" b="1" dirty="0" smtClean="0"/>
              <a:t> </a:t>
            </a:r>
            <a:r>
              <a:rPr lang="ar-JO" b="1" dirty="0"/>
              <a:t>ـ استقرار الدولة </a:t>
            </a:r>
            <a:endParaRPr lang="en-US" dirty="0"/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381642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84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اركان القضاء</a:t>
            </a:r>
            <a:endParaRPr lang="ar-J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968130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05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أركان القضاء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اركان القضاء : </a:t>
            </a:r>
            <a:endParaRPr lang="en-US" dirty="0"/>
          </a:p>
          <a:p>
            <a:r>
              <a:rPr lang="ar-JO" b="1" dirty="0"/>
              <a:t>1 ـ القضية 	هو موضوع الخلاف بين الافراد</a:t>
            </a:r>
            <a:endParaRPr lang="en-US" dirty="0"/>
          </a:p>
          <a:p>
            <a:r>
              <a:rPr lang="ar-JO" b="1" dirty="0"/>
              <a:t>2 ـ القاضي 	هو الشخص الذي يصدر قرار الحكم </a:t>
            </a:r>
            <a:endParaRPr lang="en-US" dirty="0"/>
          </a:p>
          <a:p>
            <a:r>
              <a:rPr lang="ar-JO" b="1" dirty="0"/>
              <a:t>3 ـ المدعي عليه </a:t>
            </a:r>
            <a:r>
              <a:rPr lang="ar-JO" b="1" dirty="0" smtClean="0"/>
              <a:t>   	الشخص </a:t>
            </a:r>
            <a:r>
              <a:rPr lang="ar-JO" b="1" dirty="0"/>
              <a:t>الذي يقدم يحقه شكوى من طرف اخر</a:t>
            </a:r>
            <a:endParaRPr lang="en-US" dirty="0"/>
          </a:p>
          <a:p>
            <a:r>
              <a:rPr lang="ar-JO" b="1" dirty="0"/>
              <a:t>4 ـ المدعي 	الشخص الذي يقدم الشكوى للمحكمة </a:t>
            </a:r>
            <a:endParaRPr lang="ar-JO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ar-JO" b="1" dirty="0"/>
              <a:t> يحق لكل من المدعي والمدعى عليه أن يوكل محامياً للدفاع عن قضيته امام القاضي</a:t>
            </a:r>
            <a:endParaRPr lang="ar-JO" dirty="0"/>
          </a:p>
        </p:txBody>
      </p:sp>
      <p:sp>
        <p:nvSpPr>
          <p:cNvPr id="4" name="Left Arrow 3"/>
          <p:cNvSpPr/>
          <p:nvPr/>
        </p:nvSpPr>
        <p:spPr>
          <a:xfrm>
            <a:off x="5940152" y="2204864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Left Arrow 4"/>
          <p:cNvSpPr/>
          <p:nvPr/>
        </p:nvSpPr>
        <p:spPr>
          <a:xfrm>
            <a:off x="5992507" y="2708920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Left Arrow 5"/>
          <p:cNvSpPr/>
          <p:nvPr/>
        </p:nvSpPr>
        <p:spPr>
          <a:xfrm>
            <a:off x="5364088" y="3291147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 Arrow 6"/>
          <p:cNvSpPr/>
          <p:nvPr/>
        </p:nvSpPr>
        <p:spPr>
          <a:xfrm>
            <a:off x="5992507" y="4221088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16728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71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السلطة القضائية</vt:lpstr>
      <vt:lpstr>السلطة القضائية</vt:lpstr>
      <vt:lpstr>اركان القضاء</vt:lpstr>
      <vt:lpstr>أركان القضاء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مدرسة زهرة البنفسج</dc:title>
  <dc:creator>Maher</dc:creator>
  <cp:lastModifiedBy>Admin</cp:lastModifiedBy>
  <cp:revision>6</cp:revision>
  <dcterms:created xsi:type="dcterms:W3CDTF">2021-01-15T15:37:00Z</dcterms:created>
  <dcterms:modified xsi:type="dcterms:W3CDTF">2021-04-13T10:00:33Z</dcterms:modified>
</cp:coreProperties>
</file>