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1" r:id="rId4"/>
    <p:sldId id="272" r:id="rId5"/>
    <p:sldId id="257" r:id="rId6"/>
    <p:sldId id="258" r:id="rId7"/>
    <p:sldId id="259" r:id="rId8"/>
    <p:sldId id="260" r:id="rId9"/>
    <p:sldId id="261" r:id="rId10"/>
    <p:sldId id="267" r:id="rId11"/>
    <p:sldId id="262" r:id="rId12"/>
    <p:sldId id="269" r:id="rId13"/>
    <p:sldId id="263" r:id="rId14"/>
    <p:sldId id="268" r:id="rId15"/>
    <p:sldId id="264" r:id="rId16"/>
    <p:sldId id="265" r:id="rId17"/>
    <p:sldId id="26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8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1442E-8924-4D41-8B95-C686B0AA2D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20CE7F-3C6D-43F4-A771-99D69F3133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320904-8909-4F96-A780-A0A677C5B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3C8E0-FF6E-4333-A4A8-28196C20A428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345E5-FE36-407E-B2E3-F4BE93038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A53DE-6EC5-45C2-8793-F1E57E038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FA5C6-3151-4ECA-8098-981FDF773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430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1F374-2720-48D5-9B1A-7815D03F0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A958A4-DF14-4D4A-AE6D-D8995320F5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C6ACD-8589-4711-9F62-6CECDAB10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3C8E0-FF6E-4333-A4A8-28196C20A428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C96451-D9E1-4A4D-9F2B-C6B6DECB3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1FE3C-6BC6-4FB9-9DBC-5E278ECA0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FA5C6-3151-4ECA-8098-981FDF773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825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042CA2-8A54-4907-B5FA-7CB35AEF29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8434C9-1D9B-43C6-808A-674C1C128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53EE9-BD09-4870-9B51-DB76C1CED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3C8E0-FF6E-4333-A4A8-28196C20A428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F569D-0E62-44F7-A52F-B420622F9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3F2BAF-58DA-4425-AC90-01F0E0957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FA5C6-3151-4ECA-8098-981FDF773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857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4220D-15F2-475B-933D-AAF2C0CF2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CBDB5-45D9-4B8C-9397-ACE6FDB0C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8C79A-A8D5-49E4-ABA4-7062A4687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3C8E0-FF6E-4333-A4A8-28196C20A428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242B0-0630-46A0-96C4-C74AE7A41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D8668-F6A5-4663-84C3-578037803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FA5C6-3151-4ECA-8098-981FDF773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94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DABB8-285E-4E50-A356-950B00E66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26A3C-88FB-48DA-8980-E6D278029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5A426-C269-46E5-B7E9-608642F47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3C8E0-FF6E-4333-A4A8-28196C20A428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E27AD-0103-403C-A328-AF9C5AE6E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3D94F-CCF3-4756-84B1-589B3A28A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FA5C6-3151-4ECA-8098-981FDF773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02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0C4B9-C435-43AE-BF08-077D44302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A6C99-8171-48D3-93DB-AA44AC4270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CE9AB6-531C-4D16-A013-C77D2DE05D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D3BF88-25F5-48BE-8930-21F8B6CE1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3C8E0-FF6E-4333-A4A8-28196C20A428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2CDF16-0D0B-4F56-9AEF-A14AA198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E98A6-A624-45C7-8091-364F9966D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FA5C6-3151-4ECA-8098-981FDF773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41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A8B23-EFAE-41D8-9F6F-E49C7FEE0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6AB45-1112-4B5C-B7D9-1CF5E15CC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A98C67-AB1A-4121-A0D9-224468F1D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5B4A62-48C9-41CF-BA5A-526249B698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A8E75B-2BDE-4B59-9C88-DDB73929E4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F760AE-F5AF-4C68-A61B-89BCFA58B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3C8E0-FF6E-4333-A4A8-28196C20A428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0DF908-A3FA-4ADC-A472-56F753922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B13269-1001-46B9-8A9F-899B6FA83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FA5C6-3151-4ECA-8098-981FDF773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80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F3340-8CF7-4D24-9EFA-122240C01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5511EB-630D-4E72-926C-1EA63839B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3C8E0-FF6E-4333-A4A8-28196C20A428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7714CC-9DEE-4855-BAD5-1E5425B5B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89F469-459C-40AF-8846-90D32ED1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FA5C6-3151-4ECA-8098-981FDF773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217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0F1D5D-84DF-4286-AAFD-FC2F3B40B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3C8E0-FF6E-4333-A4A8-28196C20A428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4D451F-4DF0-4429-80CA-06F7BD37D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FEB92-9A0B-42F3-944A-D955D6027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FA5C6-3151-4ECA-8098-981FDF773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231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914CB-7E27-4FA1-9919-DC36B12DB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72B7B-C069-49EA-9A36-17892B0C6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B15A79-D996-41B1-ACDF-EAE64F3D0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5AC60E-3ECB-4C41-B0B6-0473B1FAC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3C8E0-FF6E-4333-A4A8-28196C20A428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B513CF-B23B-4939-909C-80EAF88F0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91D36A-561D-484D-B284-C8D37D896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FA5C6-3151-4ECA-8098-981FDF773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532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A1F54-B750-49BD-B6C0-85A9B05EC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4E9B0-065D-469E-A306-77A9554CCF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2112F4-201E-4B45-B78D-5398A4B92D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C5CFAA-CE09-49B9-AAB7-47E541AE9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3C8E0-FF6E-4333-A4A8-28196C20A428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8C9E1D-910F-49BE-85B4-E9A9F1213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B1A9E3-3610-42F7-8641-6DAC6B1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FA5C6-3151-4ECA-8098-981FDF773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429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B5FE5A-FEBB-49ED-9D50-994635BA4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310D81-F6F0-440A-A2E7-86DEB39C4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69503-A4B1-45A9-8BDF-C57D1FDF45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3C8E0-FF6E-4333-A4A8-28196C20A428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F70C72-99B2-47B8-9DD3-48FF580B9A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389BE6-B08A-4EB9-AD38-446952405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FA5C6-3151-4ECA-8098-981FDF773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17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BC0068-5C7E-4A1B-A4FF-D02E61BFB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8CEECD0-B1C2-41F4-8D44-076999D9340B}"/>
              </a:ext>
            </a:extLst>
          </p:cNvPr>
          <p:cNvSpPr/>
          <p:nvPr/>
        </p:nvSpPr>
        <p:spPr>
          <a:xfrm>
            <a:off x="1563757" y="1109869"/>
            <a:ext cx="8706678" cy="4638261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3800" dirty="0">
                <a:solidFill>
                  <a:srgbClr val="7030A0"/>
                </a:solidFill>
              </a:rPr>
              <a:t>اللون البنفسجي</a:t>
            </a:r>
            <a:endParaRPr lang="en-US" sz="13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192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BC0068-5C7E-4A1B-A4FF-D02E61BFB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8CEECD0-B1C2-41F4-8D44-076999D9340B}"/>
              </a:ext>
            </a:extLst>
          </p:cNvPr>
          <p:cNvSpPr/>
          <p:nvPr/>
        </p:nvSpPr>
        <p:spPr>
          <a:xfrm>
            <a:off x="3101009" y="270014"/>
            <a:ext cx="6241772" cy="1147969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7030A0"/>
                </a:solidFill>
              </a:rPr>
              <a:t>التوت</a:t>
            </a:r>
            <a:endParaRPr lang="en-US" sz="9600" dirty="0">
              <a:solidFill>
                <a:srgbClr val="7030A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4F103F-F704-488B-A7D1-825B56620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1186" y="1687997"/>
            <a:ext cx="6801417" cy="509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00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BC0068-5C7E-4A1B-A4FF-D02E61BFB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8CEECD0-B1C2-41F4-8D44-076999D9340B}"/>
              </a:ext>
            </a:extLst>
          </p:cNvPr>
          <p:cNvSpPr/>
          <p:nvPr/>
        </p:nvSpPr>
        <p:spPr>
          <a:xfrm>
            <a:off x="3034746" y="150744"/>
            <a:ext cx="6122505" cy="1147969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7030A0"/>
                </a:solidFill>
              </a:rPr>
              <a:t>العنب</a:t>
            </a:r>
            <a:endParaRPr lang="en-US" sz="9600" dirty="0">
              <a:solidFill>
                <a:srgbClr val="7030A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7BB981-AB2B-41D5-9C78-D800C68C4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816" y="1504983"/>
            <a:ext cx="6798364" cy="535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21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BC0068-5C7E-4A1B-A4FF-D02E61BFB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8CEECD0-B1C2-41F4-8D44-076999D9340B}"/>
              </a:ext>
            </a:extLst>
          </p:cNvPr>
          <p:cNvSpPr/>
          <p:nvPr/>
        </p:nvSpPr>
        <p:spPr>
          <a:xfrm>
            <a:off x="3101009" y="270014"/>
            <a:ext cx="6241772" cy="1147969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7030A0"/>
                </a:solidFill>
              </a:rPr>
              <a:t>الازهار</a:t>
            </a:r>
            <a:endParaRPr lang="en-US" sz="9600" dirty="0">
              <a:solidFill>
                <a:srgbClr val="7030A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E9EB56-BD69-4051-B7FB-C9F1AD0D7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060" y="1543455"/>
            <a:ext cx="5829910" cy="518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48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BC0068-5C7E-4A1B-A4FF-D02E61BFB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8CEECD0-B1C2-41F4-8D44-076999D9340B}"/>
              </a:ext>
            </a:extLst>
          </p:cNvPr>
          <p:cNvSpPr/>
          <p:nvPr/>
        </p:nvSpPr>
        <p:spPr>
          <a:xfrm>
            <a:off x="2319130" y="270014"/>
            <a:ext cx="7023651" cy="1147969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7200" dirty="0">
                <a:solidFill>
                  <a:srgbClr val="7030A0"/>
                </a:solidFill>
              </a:rPr>
              <a:t>زهرة السوسنة السوداء</a:t>
            </a:r>
            <a:endParaRPr lang="en-US" sz="7200" dirty="0">
              <a:solidFill>
                <a:srgbClr val="7030A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BFCCE2-ED0B-4CD6-BE77-2973A2103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227" y="1520954"/>
            <a:ext cx="6129638" cy="523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60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BC0068-5C7E-4A1B-A4FF-D02E61BFB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8CEECD0-B1C2-41F4-8D44-076999D9340B}"/>
              </a:ext>
            </a:extLst>
          </p:cNvPr>
          <p:cNvSpPr/>
          <p:nvPr/>
        </p:nvSpPr>
        <p:spPr>
          <a:xfrm>
            <a:off x="3101009" y="270014"/>
            <a:ext cx="6241772" cy="1147969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7030A0"/>
                </a:solidFill>
              </a:rPr>
              <a:t>زهرة اللافندر</a:t>
            </a:r>
            <a:endParaRPr lang="en-US" sz="9600" dirty="0">
              <a:solidFill>
                <a:srgbClr val="7030A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0A9624-5A46-457B-A493-EFA799A29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9479" y="1513436"/>
            <a:ext cx="7253039" cy="52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54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BC0068-5C7E-4A1B-A4FF-D02E61BFB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8CEECD0-B1C2-41F4-8D44-076999D9340B}"/>
              </a:ext>
            </a:extLst>
          </p:cNvPr>
          <p:cNvSpPr/>
          <p:nvPr/>
        </p:nvSpPr>
        <p:spPr>
          <a:xfrm>
            <a:off x="3346173" y="217208"/>
            <a:ext cx="5499651" cy="1174473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7030A0"/>
                </a:solidFill>
              </a:rPr>
              <a:t>السمكة</a:t>
            </a:r>
            <a:endParaRPr lang="en-US" sz="9600" dirty="0">
              <a:solidFill>
                <a:srgbClr val="7030A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20D10C-0D8D-4E4D-A757-A8A3AD61B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488" y="1608889"/>
            <a:ext cx="7378934" cy="52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9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BC0068-5C7E-4A1B-A4FF-D02E61BFB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8CEECD0-B1C2-41F4-8D44-076999D9340B}"/>
              </a:ext>
            </a:extLst>
          </p:cNvPr>
          <p:cNvSpPr/>
          <p:nvPr/>
        </p:nvSpPr>
        <p:spPr>
          <a:xfrm>
            <a:off x="3101009" y="270014"/>
            <a:ext cx="6241772" cy="1147969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7030A0"/>
                </a:solidFill>
              </a:rPr>
              <a:t>الفراشة</a:t>
            </a:r>
            <a:endParaRPr lang="en-US" sz="9600" dirty="0">
              <a:solidFill>
                <a:srgbClr val="7030A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AD93DF-5477-4E63-8272-9E4A35321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461" y="1473079"/>
            <a:ext cx="7335076" cy="532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440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BC0068-5C7E-4A1B-A4FF-D02E61BFB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8CEECD0-B1C2-41F4-8D44-076999D9340B}"/>
              </a:ext>
            </a:extLst>
          </p:cNvPr>
          <p:cNvSpPr/>
          <p:nvPr/>
        </p:nvSpPr>
        <p:spPr>
          <a:xfrm>
            <a:off x="3101009" y="270014"/>
            <a:ext cx="6241772" cy="1147969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7030A0"/>
                </a:solidFill>
              </a:rPr>
              <a:t>العصفور</a:t>
            </a:r>
            <a:endParaRPr lang="en-US" sz="9600" dirty="0">
              <a:solidFill>
                <a:srgbClr val="7030A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71E8E6-BF12-410B-B8CB-2A4742735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462" y="1643788"/>
            <a:ext cx="7088866" cy="521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29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BC0068-5C7E-4A1B-A4FF-D02E61BFB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DB099F-CAFA-4D15-8E10-2B8AC15016CE}"/>
              </a:ext>
            </a:extLst>
          </p:cNvPr>
          <p:cNvSpPr/>
          <p:nvPr/>
        </p:nvSpPr>
        <p:spPr>
          <a:xfrm>
            <a:off x="371061" y="117510"/>
            <a:ext cx="10774017" cy="1355035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4800" dirty="0">
                <a:solidFill>
                  <a:srgbClr val="7030A0"/>
                </a:solidFill>
              </a:rPr>
              <a:t>ينتج اللون البنفسجي عند مزج اللونين </a:t>
            </a:r>
            <a:r>
              <a:rPr lang="ar-JO" sz="4800" dirty="0">
                <a:solidFill>
                  <a:srgbClr val="FF0000"/>
                </a:solidFill>
              </a:rPr>
              <a:t>الأحمر</a:t>
            </a:r>
            <a:r>
              <a:rPr lang="ar-JO" sz="4800" dirty="0">
                <a:solidFill>
                  <a:srgbClr val="7030A0"/>
                </a:solidFill>
              </a:rPr>
              <a:t> و </a:t>
            </a:r>
            <a:r>
              <a:rPr lang="ar-JO" sz="4800" dirty="0">
                <a:solidFill>
                  <a:srgbClr val="002060"/>
                </a:solidFill>
              </a:rPr>
              <a:t>الأزرق</a:t>
            </a:r>
            <a:r>
              <a:rPr lang="ar-JO" sz="4800" dirty="0">
                <a:solidFill>
                  <a:srgbClr val="7030A0"/>
                </a:solidFill>
              </a:rPr>
              <a:t> معاَ</a:t>
            </a:r>
            <a:endParaRPr lang="en-US" sz="4800" dirty="0">
              <a:solidFill>
                <a:srgbClr val="7030A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6FF54E-58E0-4B7B-A542-5D6F10FC6B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21"/>
          <a:stretch/>
        </p:blipFill>
        <p:spPr>
          <a:xfrm>
            <a:off x="1577009" y="1588941"/>
            <a:ext cx="9250139" cy="515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91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BC0068-5C7E-4A1B-A4FF-D02E61BFB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F005A5-8A26-4589-B882-436DBC557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985" y="198575"/>
            <a:ext cx="9380027" cy="624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34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BC0068-5C7E-4A1B-A4FF-D02E61BFB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FB62B9-0FFB-457D-8BEF-7F63DD68C4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72"/>
          <a:stretch/>
        </p:blipFill>
        <p:spPr>
          <a:xfrm>
            <a:off x="0" y="1391478"/>
            <a:ext cx="12191998" cy="546652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B4DC0F1-F438-48C9-8997-D3231E954CD0}"/>
              </a:ext>
            </a:extLst>
          </p:cNvPr>
          <p:cNvSpPr/>
          <p:nvPr/>
        </p:nvSpPr>
        <p:spPr>
          <a:xfrm>
            <a:off x="2610679" y="177248"/>
            <a:ext cx="6440556" cy="1036983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6000" dirty="0">
                <a:solidFill>
                  <a:srgbClr val="7030A0"/>
                </a:solidFill>
              </a:rPr>
              <a:t>درجات اللون البنفسجي </a:t>
            </a:r>
            <a:endParaRPr lang="en-US" sz="6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087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BC0068-5C7E-4A1B-A4FF-D02E61BFB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734A37-6B53-490A-9530-8905A92A1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923" y="2059470"/>
            <a:ext cx="8234153" cy="462466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7AA253-0F8E-431B-A451-FEB0E08151A4}"/>
              </a:ext>
            </a:extLst>
          </p:cNvPr>
          <p:cNvSpPr/>
          <p:nvPr/>
        </p:nvSpPr>
        <p:spPr>
          <a:xfrm>
            <a:off x="3034746" y="301487"/>
            <a:ext cx="6122505" cy="1355035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>
                <a:solidFill>
                  <a:srgbClr val="7030A0"/>
                </a:solidFill>
              </a:rPr>
              <a:t>الباذنجان</a:t>
            </a:r>
            <a:endParaRPr lang="en-US" sz="9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860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BC0068-5C7E-4A1B-A4FF-D02E61BFB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8CEECD0-B1C2-41F4-8D44-076999D9340B}"/>
              </a:ext>
            </a:extLst>
          </p:cNvPr>
          <p:cNvSpPr/>
          <p:nvPr/>
        </p:nvSpPr>
        <p:spPr>
          <a:xfrm>
            <a:off x="3034746" y="301487"/>
            <a:ext cx="6122505" cy="1355035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7030A0"/>
                </a:solidFill>
              </a:rPr>
              <a:t>التين</a:t>
            </a:r>
            <a:endParaRPr lang="en-US" sz="9600" dirty="0">
              <a:solidFill>
                <a:srgbClr val="7030A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4A3A0B-1A03-46D8-B65A-35235C146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376" y="1958009"/>
            <a:ext cx="7386820" cy="483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6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BC0068-5C7E-4A1B-A4FF-D02E61BFB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8CEECD0-B1C2-41F4-8D44-076999D9340B}"/>
              </a:ext>
            </a:extLst>
          </p:cNvPr>
          <p:cNvSpPr/>
          <p:nvPr/>
        </p:nvSpPr>
        <p:spPr>
          <a:xfrm>
            <a:off x="3034746" y="301487"/>
            <a:ext cx="6122505" cy="1355035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7030A0"/>
                </a:solidFill>
              </a:rPr>
              <a:t>الملفوف</a:t>
            </a:r>
            <a:endParaRPr lang="en-US" sz="9600" dirty="0">
              <a:solidFill>
                <a:srgbClr val="7030A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F6080B-0A11-4A26-8534-C15768334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157" y="1843993"/>
            <a:ext cx="7630339" cy="501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84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BC0068-5C7E-4A1B-A4FF-D02E61BFB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8CEECD0-B1C2-41F4-8D44-076999D9340B}"/>
              </a:ext>
            </a:extLst>
          </p:cNvPr>
          <p:cNvSpPr/>
          <p:nvPr/>
        </p:nvSpPr>
        <p:spPr>
          <a:xfrm>
            <a:off x="3034746" y="301487"/>
            <a:ext cx="6122505" cy="1355035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7030A0"/>
                </a:solidFill>
              </a:rPr>
              <a:t>البصل</a:t>
            </a:r>
            <a:endParaRPr lang="en-US" sz="9600" dirty="0">
              <a:solidFill>
                <a:srgbClr val="7030A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A465CF-9B2E-4DE3-90AB-DF5A39171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8589" y="1838928"/>
            <a:ext cx="6874818" cy="501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87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BC0068-5C7E-4A1B-A4FF-D02E61BFB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8CEECD0-B1C2-41F4-8D44-076999D9340B}"/>
              </a:ext>
            </a:extLst>
          </p:cNvPr>
          <p:cNvSpPr/>
          <p:nvPr/>
        </p:nvSpPr>
        <p:spPr>
          <a:xfrm>
            <a:off x="3034746" y="208721"/>
            <a:ext cx="6122505" cy="1355035"/>
          </a:xfrm>
          <a:prstGeom prst="roundRect">
            <a:avLst/>
          </a:prstGeom>
          <a:ln w="5715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rgbClr val="7030A0"/>
                </a:solidFill>
              </a:rPr>
              <a:t>الخوخ</a:t>
            </a:r>
            <a:endParaRPr lang="en-US" sz="9600" dirty="0">
              <a:solidFill>
                <a:srgbClr val="7030A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538CB7-FD93-4C41-89D4-931BB5034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857" y="1838738"/>
            <a:ext cx="7004281" cy="522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982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31</Words>
  <Application>Microsoft Office PowerPoint</Application>
  <PresentationFormat>Widescreen</PresentationFormat>
  <Paragraphs>16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7</cp:revision>
  <dcterms:created xsi:type="dcterms:W3CDTF">2021-05-06T11:29:03Z</dcterms:created>
  <dcterms:modified xsi:type="dcterms:W3CDTF">2021-05-09T16:58:08Z</dcterms:modified>
</cp:coreProperties>
</file>