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0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0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F6C1-3945-A7F2-8813-FCE715917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/>
          <a:lstStyle/>
          <a:p>
            <a:r>
              <a:rPr lang="en-US" dirty="0"/>
              <a:t>Oxford Discover 4</a:t>
            </a:r>
            <a:br>
              <a:rPr lang="en-US" dirty="0"/>
            </a:br>
            <a:r>
              <a:rPr lang="en-US" dirty="0"/>
              <a:t>Workbook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1DC8-7EC2-1DA4-8119-7E29F33ED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39656"/>
          </a:xfrm>
        </p:spPr>
        <p:txBody>
          <a:bodyPr/>
          <a:lstStyle/>
          <a:p>
            <a:r>
              <a:rPr lang="en-US" dirty="0"/>
              <a:t>Second Assessment</a:t>
            </a:r>
          </a:p>
        </p:txBody>
      </p:sp>
    </p:spTree>
    <p:extLst>
      <p:ext uri="{BB962C8B-B14F-4D97-AF65-F5344CB8AC3E}">
        <p14:creationId xmlns:p14="http://schemas.microsoft.com/office/powerpoint/2010/main" val="27426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2445-63B2-D4AF-3BBB-D96AC94A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28" y="365125"/>
            <a:ext cx="7373471" cy="1325563"/>
          </a:xfrm>
        </p:spPr>
        <p:txBody>
          <a:bodyPr/>
          <a:lstStyle/>
          <a:p>
            <a:r>
              <a:rPr lang="en-US" dirty="0"/>
              <a:t>Page 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7BD76-3CB1-31EB-9271-C856C720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290918"/>
            <a:ext cx="10107704" cy="52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477D-2D43-60D4-8F0D-5BD054C3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A509F-E0C5-1A11-B81F-1428616D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87507"/>
            <a:ext cx="9865659" cy="53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665E-BE5E-C773-D9F6-F6EF3BE0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29" y="365125"/>
            <a:ext cx="2245660" cy="1325563"/>
          </a:xfrm>
        </p:spPr>
        <p:txBody>
          <a:bodyPr/>
          <a:lstStyle/>
          <a:p>
            <a:r>
              <a:rPr lang="en-US" dirty="0"/>
              <a:t>Page 49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E5B21-1D69-B3AC-B375-ECD8E7CE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2142945"/>
            <a:ext cx="10085294" cy="38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4C20-9F7E-E884-AAC2-A3C345D5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B6348-E8BC-6A29-43F1-A7679F92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1828800"/>
            <a:ext cx="10179424" cy="46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9FFF-A68B-F324-23EF-2A0A8674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2A99D-8426-1139-3F2C-BCAB9101C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2" y="1980997"/>
            <a:ext cx="10488706" cy="42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5344-5A67-D9B8-FF6C-E6082575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76" y="365125"/>
            <a:ext cx="2635624" cy="1325563"/>
          </a:xfrm>
        </p:spPr>
        <p:txBody>
          <a:bodyPr/>
          <a:lstStyle/>
          <a:p>
            <a:r>
              <a:rPr lang="en-US" dirty="0"/>
              <a:t>Page 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57F89-EE4E-8A16-4E83-AF1464D1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88" y="1690688"/>
            <a:ext cx="9307224" cy="41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2976-5D1C-F2D9-78BF-DA8884F0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85AC5-8830-3C74-BB65-34DD0BFF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0165"/>
            <a:ext cx="10201835" cy="46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D43A-E0C8-BF0C-534A-08C9693E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9" y="365125"/>
            <a:ext cx="2272554" cy="1325563"/>
          </a:xfrm>
        </p:spPr>
        <p:txBody>
          <a:bodyPr/>
          <a:lstStyle/>
          <a:p>
            <a:r>
              <a:rPr lang="en-US" dirty="0"/>
              <a:t>Page 53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B66F4-3100-28F0-3FE8-8D2BF771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1776182"/>
            <a:ext cx="9211235" cy="40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98F1-0402-82CC-9093-C03F95FF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0B28D-3C2F-ED2F-F6CA-67AF6484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3" y="365126"/>
            <a:ext cx="9614646" cy="3158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A6A21-62EE-FA96-3CEA-E6038431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2" y="3523130"/>
            <a:ext cx="9789459" cy="34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69F-05B9-C467-0C8D-2DE2C70A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494" y="365125"/>
            <a:ext cx="2411506" cy="1325563"/>
          </a:xfrm>
        </p:spPr>
        <p:txBody>
          <a:bodyPr/>
          <a:lstStyle/>
          <a:p>
            <a:r>
              <a:rPr lang="en-US" dirty="0"/>
              <a:t>Page 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D0AB7-89CA-B90B-EB62-26192FAA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1476102"/>
            <a:ext cx="9067468" cy="46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33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</TotalTime>
  <Words>17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Oxford Discover 4 Workbook</vt:lpstr>
      <vt:lpstr>Page 49</vt:lpstr>
      <vt:lpstr>PowerPoint Presentation</vt:lpstr>
      <vt:lpstr>PowerPoint Presentation</vt:lpstr>
      <vt:lpstr>Page 52</vt:lpstr>
      <vt:lpstr>PowerPoint Presentation</vt:lpstr>
      <vt:lpstr>Page 53</vt:lpstr>
      <vt:lpstr>PowerPoint Presentation</vt:lpstr>
      <vt:lpstr>Page 55</vt:lpstr>
      <vt:lpstr>Page 65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4 Workbook</dc:title>
  <dc:creator>Nour Masri</dc:creator>
  <cp:lastModifiedBy>Nour Masri</cp:lastModifiedBy>
  <cp:revision>2</cp:revision>
  <dcterms:created xsi:type="dcterms:W3CDTF">2023-03-20T07:10:01Z</dcterms:created>
  <dcterms:modified xsi:type="dcterms:W3CDTF">2023-03-23T07:49:16Z</dcterms:modified>
</cp:coreProperties>
</file>