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9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8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15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28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3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1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45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2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1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0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9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4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2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6364825-7527-49D7-BEBA-B0F00145138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7EC2-FB48-F137-829A-87D18CDB03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Oxford Discover </a:t>
            </a:r>
            <a:br>
              <a:rPr lang="en-US" dirty="0"/>
            </a:br>
            <a:r>
              <a:rPr lang="en-US" sz="4400" dirty="0"/>
              <a:t>Student Book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B453A-2C20-914C-4530-0B2AEBF7AF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           Second Assessment</a:t>
            </a:r>
          </a:p>
        </p:txBody>
      </p:sp>
    </p:spTree>
    <p:extLst>
      <p:ext uri="{BB962C8B-B14F-4D97-AF65-F5344CB8AC3E}">
        <p14:creationId xmlns:p14="http://schemas.microsoft.com/office/powerpoint/2010/main" val="225038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E385F-D1A1-5E4B-D881-46021EDB7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776" y="365125"/>
            <a:ext cx="2514600" cy="1325563"/>
          </a:xfrm>
        </p:spPr>
        <p:txBody>
          <a:bodyPr/>
          <a:lstStyle/>
          <a:p>
            <a:r>
              <a:rPr lang="en-US" dirty="0"/>
              <a:t>Page 56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16D01-5361-F181-FA12-77FDBBC53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8" y="1766655"/>
            <a:ext cx="11134164" cy="39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2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41FFF3-C08B-4919-A791-BFB3172A9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2665"/>
            <a:ext cx="6191250" cy="3600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E4C81E-2EFB-4A55-BA92-40ACB3C1F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570" y="1987005"/>
            <a:ext cx="5953125" cy="3933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34EF2C-B6D6-42FA-BEE8-20055D774BEC}"/>
              </a:ext>
            </a:extLst>
          </p:cNvPr>
          <p:cNvSpPr txBox="1"/>
          <p:nvPr/>
        </p:nvSpPr>
        <p:spPr>
          <a:xfrm>
            <a:off x="4631222" y="921719"/>
            <a:ext cx="271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Page 69</a:t>
            </a:r>
          </a:p>
        </p:txBody>
      </p:sp>
    </p:spTree>
    <p:extLst>
      <p:ext uri="{BB962C8B-B14F-4D97-AF65-F5344CB8AC3E}">
        <p14:creationId xmlns:p14="http://schemas.microsoft.com/office/powerpoint/2010/main" val="280075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6EE7A-EFF3-F262-35AC-04F848C1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Page 61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9271F-8D01-88CA-A9B1-97A9D55C3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814286"/>
            <a:ext cx="10098740" cy="38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3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BAA2-4F0F-5708-B158-F301C90B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Page 63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294AE-C40A-953A-5801-5CACD31A4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5" y="1885734"/>
            <a:ext cx="9616689" cy="34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7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A996-BAA6-2EE7-D3C7-36CB7BA5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Page 75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C3266-87CD-C543-5281-765BBBCE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41" y="2104839"/>
            <a:ext cx="8633012" cy="365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87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</TotalTime>
  <Words>22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Oxford Discover  Student Book 4</vt:lpstr>
      <vt:lpstr>Page 56</vt:lpstr>
      <vt:lpstr>PowerPoint Presentation</vt:lpstr>
      <vt:lpstr>                        Page 61 </vt:lpstr>
      <vt:lpstr>                           Page 63</vt:lpstr>
      <vt:lpstr>                          Page 75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Discover  Student Book 4</dc:title>
  <dc:creator>Nour Masri</dc:creator>
  <cp:lastModifiedBy>N.Mousa</cp:lastModifiedBy>
  <cp:revision>4</cp:revision>
  <dcterms:created xsi:type="dcterms:W3CDTF">2023-03-20T06:50:00Z</dcterms:created>
  <dcterms:modified xsi:type="dcterms:W3CDTF">2023-03-23T07:23:49Z</dcterms:modified>
</cp:coreProperties>
</file>