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6" r:id="rId4"/>
    <p:sldId id="267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77FA8434-0959-4611-9E83-A041F1B55D8E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3D7B61E7-E5AA-4B92-8F22-7E927BB2A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871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8434-0959-4611-9E83-A041F1B55D8E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61E7-E5AA-4B92-8F22-7E927BB2A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258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8434-0959-4611-9E83-A041F1B55D8E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61E7-E5AA-4B92-8F22-7E927BB2A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209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8434-0959-4611-9E83-A041F1B55D8E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61E7-E5AA-4B92-8F22-7E927BB2A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692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8434-0959-4611-9E83-A041F1B55D8E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61E7-E5AA-4B92-8F22-7E927BB2A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957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8434-0959-4611-9E83-A041F1B55D8E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61E7-E5AA-4B92-8F22-7E927BB2A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3038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8434-0959-4611-9E83-A041F1B55D8E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61E7-E5AA-4B92-8F22-7E927BB2A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510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77FA8434-0959-4611-9E83-A041F1B55D8E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61E7-E5AA-4B92-8F22-7E927BB2A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684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77FA8434-0959-4611-9E83-A041F1B55D8E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61E7-E5AA-4B92-8F22-7E927BB2A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05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8434-0959-4611-9E83-A041F1B55D8E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61E7-E5AA-4B92-8F22-7E927BB2A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397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8434-0959-4611-9E83-A041F1B55D8E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61E7-E5AA-4B92-8F22-7E927BB2A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60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8434-0959-4611-9E83-A041F1B55D8E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61E7-E5AA-4B92-8F22-7E927BB2A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19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8434-0959-4611-9E83-A041F1B55D8E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61E7-E5AA-4B92-8F22-7E927BB2A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351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8434-0959-4611-9E83-A041F1B55D8E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61E7-E5AA-4B92-8F22-7E927BB2A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126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8434-0959-4611-9E83-A041F1B55D8E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61E7-E5AA-4B92-8F22-7E927BB2A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446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8434-0959-4611-9E83-A041F1B55D8E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61E7-E5AA-4B92-8F22-7E927BB2A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318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A8434-0959-4611-9E83-A041F1B55D8E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B61E7-E5AA-4B92-8F22-7E927BB2A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724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7FA8434-0959-4611-9E83-A041F1B55D8E}" type="datetimeFigureOut">
              <a:rPr lang="en-US" smtClean="0"/>
              <a:t>3/23/2023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3D7B61E7-E5AA-4B92-8F22-7E927BB2A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499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EF6C1-3945-A7F2-8813-FCE7159174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199"/>
            <a:ext cx="9144000" cy="1909763"/>
          </a:xfrm>
        </p:spPr>
        <p:txBody>
          <a:bodyPr/>
          <a:lstStyle/>
          <a:p>
            <a:r>
              <a:rPr lang="en-US" dirty="0"/>
              <a:t>Oxford Discover 4</a:t>
            </a:r>
            <a:br>
              <a:rPr lang="en-US" dirty="0"/>
            </a:br>
            <a:r>
              <a:rPr lang="en-US" dirty="0"/>
              <a:t>Workbook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D81DC8-7EC2-1DA4-8119-7E29F33ED0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539656"/>
          </a:xfrm>
        </p:spPr>
        <p:txBody>
          <a:bodyPr/>
          <a:lstStyle/>
          <a:p>
            <a:r>
              <a:rPr lang="en-US" dirty="0"/>
              <a:t>Second Assessment</a:t>
            </a:r>
          </a:p>
        </p:txBody>
      </p:sp>
    </p:spTree>
    <p:extLst>
      <p:ext uri="{BB962C8B-B14F-4D97-AF65-F5344CB8AC3E}">
        <p14:creationId xmlns:p14="http://schemas.microsoft.com/office/powerpoint/2010/main" val="2742610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82445-63B2-D4AF-3BBB-D96AC94A7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0328" y="365125"/>
            <a:ext cx="7373471" cy="1325563"/>
          </a:xfrm>
        </p:spPr>
        <p:txBody>
          <a:bodyPr/>
          <a:lstStyle/>
          <a:p>
            <a:r>
              <a:rPr lang="en-US" dirty="0"/>
              <a:t>Page 65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B7BD76-3CB1-31EB-9271-C856C72014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2" y="1290918"/>
            <a:ext cx="10107704" cy="520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804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A477D-2D43-60D4-8F0D-5BD054C36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7A509F-E0C5-1A11-B81F-1428616DFE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887507"/>
            <a:ext cx="9865659" cy="532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038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C665E-BE5E-C773-D9F6-F6EF3BE0E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7529" y="365125"/>
            <a:ext cx="2245660" cy="1325563"/>
          </a:xfrm>
        </p:spPr>
        <p:txBody>
          <a:bodyPr/>
          <a:lstStyle/>
          <a:p>
            <a:r>
              <a:rPr lang="en-US" dirty="0"/>
              <a:t>Page 49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264DD2-F57D-4A45-AD62-D98C6B9DA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946" y="2817123"/>
            <a:ext cx="7362825" cy="327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220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3FAF5C-F62F-4EAE-824D-0105D7562E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9997" y="2162175"/>
            <a:ext cx="6791325" cy="436245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F13AA9C-71C9-4452-8D8B-35D0EFDF1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700" y="973138"/>
            <a:ext cx="8761413" cy="708025"/>
          </a:xfrm>
        </p:spPr>
        <p:txBody>
          <a:bodyPr/>
          <a:lstStyle/>
          <a:p>
            <a:r>
              <a:rPr lang="en-US" dirty="0"/>
              <a:t>Page 49</a:t>
            </a:r>
          </a:p>
        </p:txBody>
      </p:sp>
    </p:spTree>
    <p:extLst>
      <p:ext uri="{BB962C8B-B14F-4D97-AF65-F5344CB8AC3E}">
        <p14:creationId xmlns:p14="http://schemas.microsoft.com/office/powerpoint/2010/main" val="3371108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0E3C1-0B32-4F7A-B9A0-546E4BFC8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49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F94041-730F-4559-8020-12F031036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7081" y="2623930"/>
            <a:ext cx="8419285" cy="392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659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65344-5A67-D9B8-FF6C-E6082575A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0976" y="365125"/>
            <a:ext cx="2635624" cy="1325563"/>
          </a:xfrm>
        </p:spPr>
        <p:txBody>
          <a:bodyPr/>
          <a:lstStyle/>
          <a:p>
            <a:r>
              <a:rPr lang="en-US" dirty="0"/>
              <a:t>Page 52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A57F89-EE4E-8A16-4E83-AF1464D163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388" y="1690688"/>
            <a:ext cx="9307224" cy="415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394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C2976-5D1C-F2D9-78BF-DA8884F04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185AC5-8830-3C74-BB65-34DD0BFF6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90165"/>
            <a:ext cx="10201835" cy="464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155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1D43A-E0C8-BF0C-534A-08C9693E7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3059" y="365125"/>
            <a:ext cx="2272554" cy="1325563"/>
          </a:xfrm>
        </p:spPr>
        <p:txBody>
          <a:bodyPr/>
          <a:lstStyle/>
          <a:p>
            <a:r>
              <a:rPr lang="en-US" dirty="0"/>
              <a:t>Page 53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0B66F4-3100-28F0-3FE8-8D2BF7710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847" y="1776182"/>
            <a:ext cx="9211235" cy="404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060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998F1-0402-82CC-9093-C03F95FF0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10B28D-3C2F-ED2F-F6CA-67AF6484B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083" y="365126"/>
            <a:ext cx="9614646" cy="31580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7A6A21-62EE-FA96-3CEA-E60384318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082" y="3523130"/>
            <a:ext cx="9789459" cy="348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327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C369F-05B9-C467-0C8D-2DE2C70AF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4494" y="365125"/>
            <a:ext cx="2411506" cy="1325563"/>
          </a:xfrm>
        </p:spPr>
        <p:txBody>
          <a:bodyPr/>
          <a:lstStyle/>
          <a:p>
            <a:r>
              <a:rPr lang="en-US" dirty="0"/>
              <a:t>Page 55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1D0AB7-89CA-B90B-EB62-26192FAA7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353" y="1476102"/>
            <a:ext cx="9067468" cy="462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2331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78</TotalTime>
  <Words>21</Words>
  <Application>Microsoft Office PowerPoint</Application>
  <PresentationFormat>Widescreen</PresentationFormat>
  <Paragraphs>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Ion Boardroom</vt:lpstr>
      <vt:lpstr>Oxford Discover 4 Workbook</vt:lpstr>
      <vt:lpstr>Page 49</vt:lpstr>
      <vt:lpstr>Page 49</vt:lpstr>
      <vt:lpstr>Page 49</vt:lpstr>
      <vt:lpstr>Page 52</vt:lpstr>
      <vt:lpstr>PowerPoint Presentation</vt:lpstr>
      <vt:lpstr>Page 53</vt:lpstr>
      <vt:lpstr>PowerPoint Presentation</vt:lpstr>
      <vt:lpstr>Page 55</vt:lpstr>
      <vt:lpstr>Page 65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Oxford Discover 4 Workbook</dc:title>
  <dc:creator>Nour Masri</dc:creator>
  <cp:lastModifiedBy>N.Mousa</cp:lastModifiedBy>
  <cp:revision>3</cp:revision>
  <dcterms:created xsi:type="dcterms:W3CDTF">2023-03-20T07:10:01Z</dcterms:created>
  <dcterms:modified xsi:type="dcterms:W3CDTF">2023-03-23T07:35:01Z</dcterms:modified>
</cp:coreProperties>
</file>