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96190-E6FB-4589-80B1-0881414F096D}" v="67" dt="2023-01-03T16:01:13.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na Mreish" userId="9a9e7a46e6103fe9" providerId="LiveId" clId="{29C96190-E6FB-4589-80B1-0881414F096D}"/>
    <pc:docChg chg="undo custSel addSld modSld">
      <pc:chgData name="Lubna Mreish" userId="9a9e7a46e6103fe9" providerId="LiveId" clId="{29C96190-E6FB-4589-80B1-0881414F096D}" dt="2023-01-03T16:03:38.958" v="664" actId="20577"/>
      <pc:docMkLst>
        <pc:docMk/>
      </pc:docMkLst>
      <pc:sldChg chg="modSp mod">
        <pc:chgData name="Lubna Mreish" userId="9a9e7a46e6103fe9" providerId="LiveId" clId="{29C96190-E6FB-4589-80B1-0881414F096D}" dt="2023-01-03T16:02:36.476" v="659" actId="14100"/>
        <pc:sldMkLst>
          <pc:docMk/>
          <pc:sldMk cId="3980994890" sldId="256"/>
        </pc:sldMkLst>
        <pc:picChg chg="mod modCrop">
          <ac:chgData name="Lubna Mreish" userId="9a9e7a46e6103fe9" providerId="LiveId" clId="{29C96190-E6FB-4589-80B1-0881414F096D}" dt="2023-01-03T16:02:36.476" v="659" actId="14100"/>
          <ac:picMkLst>
            <pc:docMk/>
            <pc:sldMk cId="3980994890" sldId="256"/>
            <ac:picMk id="5" creationId="{D92F453D-6706-5BF9-41E7-1A61AA0910DC}"/>
          </ac:picMkLst>
        </pc:picChg>
      </pc:sldChg>
      <pc:sldChg chg="modSp mod">
        <pc:chgData name="Lubna Mreish" userId="9a9e7a46e6103fe9" providerId="LiveId" clId="{29C96190-E6FB-4589-80B1-0881414F096D}" dt="2023-01-03T16:02:44.070" v="661" actId="20577"/>
        <pc:sldMkLst>
          <pc:docMk/>
          <pc:sldMk cId="1509807413" sldId="257"/>
        </pc:sldMkLst>
        <pc:spChg chg="mod">
          <ac:chgData name="Lubna Mreish" userId="9a9e7a46e6103fe9" providerId="LiveId" clId="{29C96190-E6FB-4589-80B1-0881414F096D}" dt="2023-01-03T16:02:44.070" v="661" actId="20577"/>
          <ac:spMkLst>
            <pc:docMk/>
            <pc:sldMk cId="1509807413" sldId="257"/>
            <ac:spMk id="2" creationId="{BF58953D-81A8-5C93-87D2-A8794E81D902}"/>
          </ac:spMkLst>
        </pc:spChg>
        <pc:picChg chg="mod">
          <ac:chgData name="Lubna Mreish" userId="9a9e7a46e6103fe9" providerId="LiveId" clId="{29C96190-E6FB-4589-80B1-0881414F096D}" dt="2023-01-03T15:00:00.819" v="0" actId="14100"/>
          <ac:picMkLst>
            <pc:docMk/>
            <pc:sldMk cId="1509807413" sldId="257"/>
            <ac:picMk id="10" creationId="{063162D0-4C09-BA9B-54EF-CB2BFEB42A83}"/>
          </ac:picMkLst>
        </pc:picChg>
        <pc:picChg chg="mod">
          <ac:chgData name="Lubna Mreish" userId="9a9e7a46e6103fe9" providerId="LiveId" clId="{29C96190-E6FB-4589-80B1-0881414F096D}" dt="2023-01-03T15:00:15.166" v="3" actId="14100"/>
          <ac:picMkLst>
            <pc:docMk/>
            <pc:sldMk cId="1509807413" sldId="257"/>
            <ac:picMk id="1026" creationId="{B021F5B7-0FE2-F776-2677-695BD36A05E1}"/>
          </ac:picMkLst>
        </pc:picChg>
      </pc:sldChg>
      <pc:sldChg chg="addSp modSp new mod">
        <pc:chgData name="Lubna Mreish" userId="9a9e7a46e6103fe9" providerId="LiveId" clId="{29C96190-E6FB-4589-80B1-0881414F096D}" dt="2023-01-03T15:06:03.826" v="141" actId="207"/>
        <pc:sldMkLst>
          <pc:docMk/>
          <pc:sldMk cId="554019246" sldId="258"/>
        </pc:sldMkLst>
        <pc:spChg chg="mod">
          <ac:chgData name="Lubna Mreish" userId="9a9e7a46e6103fe9" providerId="LiveId" clId="{29C96190-E6FB-4589-80B1-0881414F096D}" dt="2023-01-03T15:06:03.826" v="141" actId="207"/>
          <ac:spMkLst>
            <pc:docMk/>
            <pc:sldMk cId="554019246" sldId="258"/>
            <ac:spMk id="2" creationId="{183B8D59-3FBA-170F-F53F-524F4B33B7C1}"/>
          </ac:spMkLst>
        </pc:spChg>
        <pc:picChg chg="add mod modCrop">
          <ac:chgData name="Lubna Mreish" userId="9a9e7a46e6103fe9" providerId="LiveId" clId="{29C96190-E6FB-4589-80B1-0881414F096D}" dt="2023-01-03T15:05:27.320" v="136" actId="1076"/>
          <ac:picMkLst>
            <pc:docMk/>
            <pc:sldMk cId="554019246" sldId="258"/>
            <ac:picMk id="4" creationId="{04B727B7-965E-BB89-3371-026EF6769946}"/>
          </ac:picMkLst>
        </pc:picChg>
        <pc:picChg chg="add mod">
          <ac:chgData name="Lubna Mreish" userId="9a9e7a46e6103fe9" providerId="LiveId" clId="{29C96190-E6FB-4589-80B1-0881414F096D}" dt="2023-01-03T15:05:53.273" v="140" actId="14100"/>
          <ac:picMkLst>
            <pc:docMk/>
            <pc:sldMk cId="554019246" sldId="258"/>
            <ac:picMk id="2050" creationId="{66C657DC-0A61-C0DC-41C7-10831AA3014A}"/>
          </ac:picMkLst>
        </pc:picChg>
      </pc:sldChg>
      <pc:sldChg chg="addSp delSp modSp new mod">
        <pc:chgData name="Lubna Mreish" userId="9a9e7a46e6103fe9" providerId="LiveId" clId="{29C96190-E6FB-4589-80B1-0881414F096D}" dt="2023-01-03T15:15:24.015" v="313" actId="113"/>
        <pc:sldMkLst>
          <pc:docMk/>
          <pc:sldMk cId="2008748153" sldId="259"/>
        </pc:sldMkLst>
        <pc:spChg chg="mod">
          <ac:chgData name="Lubna Mreish" userId="9a9e7a46e6103fe9" providerId="LiveId" clId="{29C96190-E6FB-4589-80B1-0881414F096D}" dt="2023-01-03T15:15:24.015" v="313" actId="113"/>
          <ac:spMkLst>
            <pc:docMk/>
            <pc:sldMk cId="2008748153" sldId="259"/>
            <ac:spMk id="2" creationId="{55A545D5-6FAB-5562-EE7B-4A79665EA051}"/>
          </ac:spMkLst>
        </pc:spChg>
        <pc:spChg chg="add del">
          <ac:chgData name="Lubna Mreish" userId="9a9e7a46e6103fe9" providerId="LiveId" clId="{29C96190-E6FB-4589-80B1-0881414F096D}" dt="2023-01-03T15:10:10.967" v="273" actId="11529"/>
          <ac:spMkLst>
            <pc:docMk/>
            <pc:sldMk cId="2008748153" sldId="259"/>
            <ac:spMk id="5" creationId="{71C365D1-7E21-B7E5-3844-3DFC82D17567}"/>
          </ac:spMkLst>
        </pc:spChg>
        <pc:spChg chg="add del">
          <ac:chgData name="Lubna Mreish" userId="9a9e7a46e6103fe9" providerId="LiveId" clId="{29C96190-E6FB-4589-80B1-0881414F096D}" dt="2023-01-03T15:12:46.258" v="294" actId="478"/>
          <ac:spMkLst>
            <pc:docMk/>
            <pc:sldMk cId="2008748153" sldId="259"/>
            <ac:spMk id="6" creationId="{535DD08D-3D9C-2FE8-5DD7-3A3124E459DF}"/>
          </ac:spMkLst>
        </pc:spChg>
        <pc:spChg chg="add del mod">
          <ac:chgData name="Lubna Mreish" userId="9a9e7a46e6103fe9" providerId="LiveId" clId="{29C96190-E6FB-4589-80B1-0881414F096D}" dt="2023-01-03T15:10:52.463" v="278" actId="478"/>
          <ac:spMkLst>
            <pc:docMk/>
            <pc:sldMk cId="2008748153" sldId="259"/>
            <ac:spMk id="7" creationId="{E31CA030-3734-3F80-93F9-A247CA7DE22C}"/>
          </ac:spMkLst>
        </pc:spChg>
        <pc:spChg chg="add mod">
          <ac:chgData name="Lubna Mreish" userId="9a9e7a46e6103fe9" providerId="LiveId" clId="{29C96190-E6FB-4589-80B1-0881414F096D}" dt="2023-01-03T15:14:48.801" v="310" actId="1076"/>
          <ac:spMkLst>
            <pc:docMk/>
            <pc:sldMk cId="2008748153" sldId="259"/>
            <ac:spMk id="8" creationId="{A47566ED-2925-DD0F-4F4C-61E4ABF27EFC}"/>
          </ac:spMkLst>
        </pc:spChg>
        <pc:spChg chg="add del mod">
          <ac:chgData name="Lubna Mreish" userId="9a9e7a46e6103fe9" providerId="LiveId" clId="{29C96190-E6FB-4589-80B1-0881414F096D}" dt="2023-01-03T15:13:48.524" v="301" actId="478"/>
          <ac:spMkLst>
            <pc:docMk/>
            <pc:sldMk cId="2008748153" sldId="259"/>
            <ac:spMk id="9" creationId="{788BAA79-CEBA-2785-75A0-8F341FA51408}"/>
          </ac:spMkLst>
        </pc:spChg>
        <pc:spChg chg="add del mod">
          <ac:chgData name="Lubna Mreish" userId="9a9e7a46e6103fe9" providerId="LiveId" clId="{29C96190-E6FB-4589-80B1-0881414F096D}" dt="2023-01-03T15:14:47.457" v="308" actId="11529"/>
          <ac:spMkLst>
            <pc:docMk/>
            <pc:sldMk cId="2008748153" sldId="259"/>
            <ac:spMk id="12" creationId="{3EC98F55-1CFD-6333-2E07-F5E1833C272A}"/>
          </ac:spMkLst>
        </pc:spChg>
        <pc:picChg chg="add mod modCrop">
          <ac:chgData name="Lubna Mreish" userId="9a9e7a46e6103fe9" providerId="LiveId" clId="{29C96190-E6FB-4589-80B1-0881414F096D}" dt="2023-01-03T15:12:30.970" v="291" actId="1076"/>
          <ac:picMkLst>
            <pc:docMk/>
            <pc:sldMk cId="2008748153" sldId="259"/>
            <ac:picMk id="4" creationId="{608EC1C9-3B20-FEDD-71C7-2C3BEBAE163F}"/>
          </ac:picMkLst>
        </pc:picChg>
        <pc:picChg chg="add mod">
          <ac:chgData name="Lubna Mreish" userId="9a9e7a46e6103fe9" providerId="LiveId" clId="{29C96190-E6FB-4589-80B1-0881414F096D}" dt="2023-01-03T15:15:16.535" v="312" actId="1076"/>
          <ac:picMkLst>
            <pc:docMk/>
            <pc:sldMk cId="2008748153" sldId="259"/>
            <ac:picMk id="3074" creationId="{9B4E6F23-8EBF-D4CB-E148-37DE59114880}"/>
          </ac:picMkLst>
        </pc:picChg>
        <pc:cxnChg chg="add del">
          <ac:chgData name="Lubna Mreish" userId="9a9e7a46e6103fe9" providerId="LiveId" clId="{29C96190-E6FB-4589-80B1-0881414F096D}" dt="2023-01-03T15:14:48.036" v="309" actId="11529"/>
          <ac:cxnSpMkLst>
            <pc:docMk/>
            <pc:sldMk cId="2008748153" sldId="259"/>
            <ac:cxnSpMk id="11" creationId="{85303861-536F-5E74-E145-76DF73E38920}"/>
          </ac:cxnSpMkLst>
        </pc:cxnChg>
      </pc:sldChg>
      <pc:sldChg chg="addSp modSp new mod">
        <pc:chgData name="Lubna Mreish" userId="9a9e7a46e6103fe9" providerId="LiveId" clId="{29C96190-E6FB-4589-80B1-0881414F096D}" dt="2023-01-03T16:03:26.553" v="662" actId="207"/>
        <pc:sldMkLst>
          <pc:docMk/>
          <pc:sldMk cId="196495737" sldId="260"/>
        </pc:sldMkLst>
        <pc:spChg chg="mod">
          <ac:chgData name="Lubna Mreish" userId="9a9e7a46e6103fe9" providerId="LiveId" clId="{29C96190-E6FB-4589-80B1-0881414F096D}" dt="2023-01-03T16:03:26.553" v="662" actId="207"/>
          <ac:spMkLst>
            <pc:docMk/>
            <pc:sldMk cId="196495737" sldId="260"/>
            <ac:spMk id="2" creationId="{47CACAC7-442C-8F93-7856-0F29218B04B8}"/>
          </ac:spMkLst>
        </pc:spChg>
        <pc:picChg chg="add mod modCrop">
          <ac:chgData name="Lubna Mreish" userId="9a9e7a46e6103fe9" providerId="LiveId" clId="{29C96190-E6FB-4589-80B1-0881414F096D}" dt="2023-01-03T15:20:03.643" v="374" actId="1076"/>
          <ac:picMkLst>
            <pc:docMk/>
            <pc:sldMk cId="196495737" sldId="260"/>
            <ac:picMk id="4" creationId="{DDDBEF47-B8D2-E1CD-0171-506B83781A21}"/>
          </ac:picMkLst>
        </pc:picChg>
        <pc:picChg chg="add mod">
          <ac:chgData name="Lubna Mreish" userId="9a9e7a46e6103fe9" providerId="LiveId" clId="{29C96190-E6FB-4589-80B1-0881414F096D}" dt="2023-01-03T15:21:36.424" v="376" actId="1076"/>
          <ac:picMkLst>
            <pc:docMk/>
            <pc:sldMk cId="196495737" sldId="260"/>
            <ac:picMk id="4098" creationId="{273F8152-7E95-E03B-3C66-9D27585488F1}"/>
          </ac:picMkLst>
        </pc:picChg>
        <pc:picChg chg="add mod">
          <ac:chgData name="Lubna Mreish" userId="9a9e7a46e6103fe9" providerId="LiveId" clId="{29C96190-E6FB-4589-80B1-0881414F096D}" dt="2023-01-03T15:21:55.186" v="380" actId="1076"/>
          <ac:picMkLst>
            <pc:docMk/>
            <pc:sldMk cId="196495737" sldId="260"/>
            <ac:picMk id="4100" creationId="{46D5F17C-5775-A2D6-FDE8-C2C8A7C4B194}"/>
          </ac:picMkLst>
        </pc:picChg>
      </pc:sldChg>
      <pc:sldChg chg="addSp delSp modSp new mod">
        <pc:chgData name="Lubna Mreish" userId="9a9e7a46e6103fe9" providerId="LiveId" clId="{29C96190-E6FB-4589-80B1-0881414F096D}" dt="2023-01-03T16:03:38.958" v="664" actId="20577"/>
        <pc:sldMkLst>
          <pc:docMk/>
          <pc:sldMk cId="1814275629" sldId="261"/>
        </pc:sldMkLst>
        <pc:spChg chg="mod">
          <ac:chgData name="Lubna Mreish" userId="9a9e7a46e6103fe9" providerId="LiveId" clId="{29C96190-E6FB-4589-80B1-0881414F096D}" dt="2023-01-03T16:03:38.958" v="664" actId="20577"/>
          <ac:spMkLst>
            <pc:docMk/>
            <pc:sldMk cId="1814275629" sldId="261"/>
            <ac:spMk id="2" creationId="{83943418-7104-9880-6555-3EE0FF20D70E}"/>
          </ac:spMkLst>
        </pc:spChg>
        <pc:spChg chg="add del mod">
          <ac:chgData name="Lubna Mreish" userId="9a9e7a46e6103fe9" providerId="LiveId" clId="{29C96190-E6FB-4589-80B1-0881414F096D}" dt="2023-01-03T15:27:15.900" v="527" actId="478"/>
          <ac:spMkLst>
            <pc:docMk/>
            <pc:sldMk cId="1814275629" sldId="261"/>
            <ac:spMk id="5" creationId="{B6A7E054-3A15-5509-75A7-54FD49EC5222}"/>
          </ac:spMkLst>
        </pc:spChg>
        <pc:spChg chg="add mod">
          <ac:chgData name="Lubna Mreish" userId="9a9e7a46e6103fe9" providerId="LiveId" clId="{29C96190-E6FB-4589-80B1-0881414F096D}" dt="2023-01-03T15:28:16.529" v="536" actId="14100"/>
          <ac:spMkLst>
            <pc:docMk/>
            <pc:sldMk cId="1814275629" sldId="261"/>
            <ac:spMk id="6" creationId="{9556493D-341B-7126-8599-60C911DE63F6}"/>
          </ac:spMkLst>
        </pc:spChg>
        <pc:picChg chg="add mod modCrop">
          <ac:chgData name="Lubna Mreish" userId="9a9e7a46e6103fe9" providerId="LiveId" clId="{29C96190-E6FB-4589-80B1-0881414F096D}" dt="2023-01-03T15:26:48.305" v="520" actId="1076"/>
          <ac:picMkLst>
            <pc:docMk/>
            <pc:sldMk cId="1814275629" sldId="261"/>
            <ac:picMk id="4" creationId="{3D787DCB-972B-242F-9A5F-4F4FD0348535}"/>
          </ac:picMkLst>
        </pc:picChg>
        <pc:picChg chg="add mod">
          <ac:chgData name="Lubna Mreish" userId="9a9e7a46e6103fe9" providerId="LiveId" clId="{29C96190-E6FB-4589-80B1-0881414F096D}" dt="2023-01-03T15:27:27.962" v="530" actId="14100"/>
          <ac:picMkLst>
            <pc:docMk/>
            <pc:sldMk cId="1814275629" sldId="261"/>
            <ac:picMk id="5122" creationId="{9512B3C6-D606-7EF8-D828-D960A17CA3D0}"/>
          </ac:picMkLst>
        </pc:picChg>
      </pc:sldChg>
      <pc:sldChg chg="addSp modSp new mod">
        <pc:chgData name="Lubna Mreish" userId="9a9e7a46e6103fe9" providerId="LiveId" clId="{29C96190-E6FB-4589-80B1-0881414F096D}" dt="2023-01-03T15:56:59.398" v="632" actId="1076"/>
        <pc:sldMkLst>
          <pc:docMk/>
          <pc:sldMk cId="726198448" sldId="262"/>
        </pc:sldMkLst>
        <pc:spChg chg="mod">
          <ac:chgData name="Lubna Mreish" userId="9a9e7a46e6103fe9" providerId="LiveId" clId="{29C96190-E6FB-4589-80B1-0881414F096D}" dt="2023-01-03T15:55:50.303" v="627" actId="20577"/>
          <ac:spMkLst>
            <pc:docMk/>
            <pc:sldMk cId="726198448" sldId="262"/>
            <ac:spMk id="2" creationId="{A1311F66-9947-39C8-6D5F-02A205D4663B}"/>
          </ac:spMkLst>
        </pc:spChg>
        <pc:picChg chg="add mod">
          <ac:chgData name="Lubna Mreish" userId="9a9e7a46e6103fe9" providerId="LiveId" clId="{29C96190-E6FB-4589-80B1-0881414F096D}" dt="2023-01-03T15:56:59.398" v="632" actId="1076"/>
          <ac:picMkLst>
            <pc:docMk/>
            <pc:sldMk cId="726198448" sldId="262"/>
            <ac:picMk id="6146" creationId="{4A31DFDE-6493-D2BC-AD03-D5D3F9E0A948}"/>
          </ac:picMkLst>
        </pc:picChg>
      </pc:sldChg>
      <pc:sldChg chg="addSp modSp new mod">
        <pc:chgData name="Lubna Mreish" userId="9a9e7a46e6103fe9" providerId="LiveId" clId="{29C96190-E6FB-4589-80B1-0881414F096D}" dt="2023-01-03T15:58:44.115" v="639" actId="207"/>
        <pc:sldMkLst>
          <pc:docMk/>
          <pc:sldMk cId="1815398099" sldId="263"/>
        </pc:sldMkLst>
        <pc:spChg chg="mod">
          <ac:chgData name="Lubna Mreish" userId="9a9e7a46e6103fe9" providerId="LiveId" clId="{29C96190-E6FB-4589-80B1-0881414F096D}" dt="2023-01-03T15:58:44.115" v="639" actId="207"/>
          <ac:spMkLst>
            <pc:docMk/>
            <pc:sldMk cId="1815398099" sldId="263"/>
            <ac:spMk id="2" creationId="{EBF9C44B-F2CA-928C-6484-F0D0F06C78DA}"/>
          </ac:spMkLst>
        </pc:spChg>
        <pc:picChg chg="add mod">
          <ac:chgData name="Lubna Mreish" userId="9a9e7a46e6103fe9" providerId="LiveId" clId="{29C96190-E6FB-4589-80B1-0881414F096D}" dt="2023-01-03T15:58:22.204" v="637" actId="14100"/>
          <ac:picMkLst>
            <pc:docMk/>
            <pc:sldMk cId="1815398099" sldId="263"/>
            <ac:picMk id="7170" creationId="{27C220F9-ED07-2DC8-FE63-96F8678B9CA2}"/>
          </ac:picMkLst>
        </pc:picChg>
      </pc:sldChg>
      <pc:sldChg chg="addSp modSp new mod">
        <pc:chgData name="Lubna Mreish" userId="9a9e7a46e6103fe9" providerId="LiveId" clId="{29C96190-E6FB-4589-80B1-0881414F096D}" dt="2023-01-03T15:59:55.600" v="645" actId="1076"/>
        <pc:sldMkLst>
          <pc:docMk/>
          <pc:sldMk cId="1025904906" sldId="264"/>
        </pc:sldMkLst>
        <pc:spChg chg="mod">
          <ac:chgData name="Lubna Mreish" userId="9a9e7a46e6103fe9" providerId="LiveId" clId="{29C96190-E6FB-4589-80B1-0881414F096D}" dt="2023-01-03T15:46:35.652" v="586" actId="113"/>
          <ac:spMkLst>
            <pc:docMk/>
            <pc:sldMk cId="1025904906" sldId="264"/>
            <ac:spMk id="2" creationId="{540178F8-E36B-B22C-2E80-56A9B8E97247}"/>
          </ac:spMkLst>
        </pc:spChg>
        <pc:picChg chg="add mod">
          <ac:chgData name="Lubna Mreish" userId="9a9e7a46e6103fe9" providerId="LiveId" clId="{29C96190-E6FB-4589-80B1-0881414F096D}" dt="2023-01-03T15:59:55.600" v="645" actId="1076"/>
          <ac:picMkLst>
            <pc:docMk/>
            <pc:sldMk cId="1025904906" sldId="264"/>
            <ac:picMk id="8194" creationId="{8FEFBFE8-F574-21D8-C0E0-DBCEDEA52531}"/>
          </ac:picMkLst>
        </pc:picChg>
      </pc:sldChg>
      <pc:sldChg chg="addSp modSp new mod">
        <pc:chgData name="Lubna Mreish" userId="9a9e7a46e6103fe9" providerId="LiveId" clId="{29C96190-E6FB-4589-80B1-0881414F096D}" dt="2023-01-03T16:01:38.121" v="654" actId="113"/>
        <pc:sldMkLst>
          <pc:docMk/>
          <pc:sldMk cId="2136077207" sldId="265"/>
        </pc:sldMkLst>
        <pc:spChg chg="mod">
          <ac:chgData name="Lubna Mreish" userId="9a9e7a46e6103fe9" providerId="LiveId" clId="{29C96190-E6FB-4589-80B1-0881414F096D}" dt="2023-01-03T16:01:38.121" v="654" actId="113"/>
          <ac:spMkLst>
            <pc:docMk/>
            <pc:sldMk cId="2136077207" sldId="265"/>
            <ac:spMk id="2" creationId="{6E3D07C1-B22F-4A8F-2D41-19481226F8D7}"/>
          </ac:spMkLst>
        </pc:spChg>
        <pc:picChg chg="add mod">
          <ac:chgData name="Lubna Mreish" userId="9a9e7a46e6103fe9" providerId="LiveId" clId="{29C96190-E6FB-4589-80B1-0881414F096D}" dt="2023-01-03T16:01:13.850" v="650" actId="1076"/>
          <ac:picMkLst>
            <pc:docMk/>
            <pc:sldMk cId="2136077207" sldId="265"/>
            <ac:picMk id="9218" creationId="{0F015C9F-B6D4-8C99-5702-05F01081C6B2}"/>
          </ac:picMkLst>
        </pc:picChg>
      </pc:sldChg>
      <pc:sldChg chg="modSp new mod">
        <pc:chgData name="Lubna Mreish" userId="9a9e7a46e6103fe9" providerId="LiveId" clId="{29C96190-E6FB-4589-80B1-0881414F096D}" dt="2023-01-03T16:01:59.510" v="656" actId="14100"/>
        <pc:sldMkLst>
          <pc:docMk/>
          <pc:sldMk cId="957476842" sldId="266"/>
        </pc:sldMkLst>
        <pc:spChg chg="mod">
          <ac:chgData name="Lubna Mreish" userId="9a9e7a46e6103fe9" providerId="LiveId" clId="{29C96190-E6FB-4589-80B1-0881414F096D}" dt="2023-01-03T16:01:59.510" v="656" actId="14100"/>
          <ac:spMkLst>
            <pc:docMk/>
            <pc:sldMk cId="957476842" sldId="266"/>
            <ac:spMk id="2" creationId="{8CEB6576-4654-6E71-2EAA-59FFBBDEED4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2C4E-9AC5-99EA-A6A2-FBFA4DFE0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531A3-A1F2-D075-E6A0-D9223D71E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1C92E-7359-EC70-A81F-B7A74558D057}"/>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5" name="Footer Placeholder 4">
            <a:extLst>
              <a:ext uri="{FF2B5EF4-FFF2-40B4-BE49-F238E27FC236}">
                <a16:creationId xmlns:a16="http://schemas.microsoft.com/office/drawing/2014/main" id="{D9C5E5CE-254D-0D5A-EC05-ED156C8B6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8782E-8D85-D664-DBAD-71FCA92C34EE}"/>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24728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82C-5FFB-F07E-A60A-7EE79D2DD7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3649A8-0B43-C1F9-B6D8-12F1C6155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9721F-6030-01A8-D79F-4B9ABBF58C92}"/>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5" name="Footer Placeholder 4">
            <a:extLst>
              <a:ext uri="{FF2B5EF4-FFF2-40B4-BE49-F238E27FC236}">
                <a16:creationId xmlns:a16="http://schemas.microsoft.com/office/drawing/2014/main" id="{A20744B3-5F87-591F-6F0C-5A879D18B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DC2B9-9AF1-03C9-5C07-FC1D768C39B9}"/>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8147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49520-8EA0-7396-2E1F-CD5D25777B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C9CFAA-7698-DD24-5DBB-0ED44D32D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82030-AC27-FE4C-17FB-D55D9BA3BFA9}"/>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5" name="Footer Placeholder 4">
            <a:extLst>
              <a:ext uri="{FF2B5EF4-FFF2-40B4-BE49-F238E27FC236}">
                <a16:creationId xmlns:a16="http://schemas.microsoft.com/office/drawing/2014/main" id="{63694F7B-8DE3-7345-3AE2-3882EC83A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F7B92-CE00-A9F4-E475-DEF4C7583D9D}"/>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75621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72B6-0F59-C966-EE53-59614D593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FF3D2-08D7-D0C7-7C4C-04D54DAF9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92298-9EE6-A0AC-54A4-04ED6690014D}"/>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5" name="Footer Placeholder 4">
            <a:extLst>
              <a:ext uri="{FF2B5EF4-FFF2-40B4-BE49-F238E27FC236}">
                <a16:creationId xmlns:a16="http://schemas.microsoft.com/office/drawing/2014/main" id="{B37FEF5F-B2BF-A07F-129B-2D5590015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4968E-B799-7492-BFEA-0D027C12FF57}"/>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41940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C893-46C7-C51A-6C54-5DCE58DA74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25FC35-45D6-0EE0-D64D-2678328ABC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2952C-EC67-5B8A-5F79-254D2BE97E2E}"/>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5" name="Footer Placeholder 4">
            <a:extLst>
              <a:ext uri="{FF2B5EF4-FFF2-40B4-BE49-F238E27FC236}">
                <a16:creationId xmlns:a16="http://schemas.microsoft.com/office/drawing/2014/main" id="{5A107807-499F-15E1-3E25-1F8D89DEF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4C287-11F9-CA16-58A1-9CF8E215F5F9}"/>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260362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A408-A249-E5A1-6B57-6C4135F41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CA84A-DA30-150D-4455-2EF895F28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24B7E-6679-C01F-C6FE-A8756EEB7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5001B7-3B85-0183-D80D-CF3B7CC4E15E}"/>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6" name="Footer Placeholder 5">
            <a:extLst>
              <a:ext uri="{FF2B5EF4-FFF2-40B4-BE49-F238E27FC236}">
                <a16:creationId xmlns:a16="http://schemas.microsoft.com/office/drawing/2014/main" id="{FB54E1AC-81A7-BC81-FE9D-8AB4B2AF1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9789F-C54A-7243-54E7-5596EA80382E}"/>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336610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73A7-57DD-750D-22D5-EEC31D031E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A13B7A-A657-DE61-9627-165E96B18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ABB4E8-92A2-6A8D-5C32-5B491E9604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E9ED4-08CE-56DE-CC40-12E483706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AFD55-8D2B-7839-1894-55F5EEF2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F4ACD7-8EC9-747F-728C-6EB5628E8A4F}"/>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8" name="Footer Placeholder 7">
            <a:extLst>
              <a:ext uri="{FF2B5EF4-FFF2-40B4-BE49-F238E27FC236}">
                <a16:creationId xmlns:a16="http://schemas.microsoft.com/office/drawing/2014/main" id="{8230CC83-CDAD-0F5C-1A69-AF2ED6EA52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1558D-AD40-A926-F317-1E5A930F642F}"/>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400886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2432-1789-9119-BA26-B6C13542F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9C198-DD22-43B6-50DA-B4AB67BA62CD}"/>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4" name="Footer Placeholder 3">
            <a:extLst>
              <a:ext uri="{FF2B5EF4-FFF2-40B4-BE49-F238E27FC236}">
                <a16:creationId xmlns:a16="http://schemas.microsoft.com/office/drawing/2014/main" id="{69432AAA-B0B2-A734-1654-8DD5FCB32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68E00D-9040-4D72-6166-89F0911B8EB1}"/>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12704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A97A8-66CF-870C-1EDD-D84267FDE0BE}"/>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3" name="Footer Placeholder 2">
            <a:extLst>
              <a:ext uri="{FF2B5EF4-FFF2-40B4-BE49-F238E27FC236}">
                <a16:creationId xmlns:a16="http://schemas.microsoft.com/office/drawing/2014/main" id="{BA090051-791F-78C7-C0EF-0707CC614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D73535-841C-6A8F-51B4-64FAA8E777B1}"/>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14505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DAF6-C28F-A097-A44C-A2BBD8265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6004EF-1AED-FEB3-B9A4-E57E2FCB5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08C39E-D685-7A51-EA6B-16E60DA42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DF301-C3DE-ECA2-F055-B4F0CEC7AD18}"/>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6" name="Footer Placeholder 5">
            <a:extLst>
              <a:ext uri="{FF2B5EF4-FFF2-40B4-BE49-F238E27FC236}">
                <a16:creationId xmlns:a16="http://schemas.microsoft.com/office/drawing/2014/main" id="{E51076F2-72EB-20E4-6DC3-0E70047AE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BFB78-1DB0-620E-80D0-11ACD8585FDE}"/>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337005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61AD-7C4B-862B-8C5D-BC694292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1ECBB4-82E1-2695-83E5-228CA502A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70A7DE-F185-B497-26C9-CE53BB6E0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40AE8-9AA3-E136-0FD4-2337248DF9D8}"/>
              </a:ext>
            </a:extLst>
          </p:cNvPr>
          <p:cNvSpPr>
            <a:spLocks noGrp="1"/>
          </p:cNvSpPr>
          <p:nvPr>
            <p:ph type="dt" sz="half" idx="10"/>
          </p:nvPr>
        </p:nvSpPr>
        <p:spPr/>
        <p:txBody>
          <a:bodyPr/>
          <a:lstStyle/>
          <a:p>
            <a:fld id="{E1CD0F9B-81C2-4DCE-9335-BF495F3EA4FE}" type="datetimeFigureOut">
              <a:rPr lang="en-US" smtClean="0"/>
              <a:t>3/23/2023</a:t>
            </a:fld>
            <a:endParaRPr lang="en-US"/>
          </a:p>
        </p:txBody>
      </p:sp>
      <p:sp>
        <p:nvSpPr>
          <p:cNvPr id="6" name="Footer Placeholder 5">
            <a:extLst>
              <a:ext uri="{FF2B5EF4-FFF2-40B4-BE49-F238E27FC236}">
                <a16:creationId xmlns:a16="http://schemas.microsoft.com/office/drawing/2014/main" id="{6D053A8C-0D4C-A5D2-BE79-420EF0DA2D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8B894-E5F2-E928-5ECC-1495E95306BC}"/>
              </a:ext>
            </a:extLst>
          </p:cNvPr>
          <p:cNvSpPr>
            <a:spLocks noGrp="1"/>
          </p:cNvSpPr>
          <p:nvPr>
            <p:ph type="sldNum" sz="quarter" idx="12"/>
          </p:nvPr>
        </p:nvSpPr>
        <p:spPr/>
        <p:txBody>
          <a:bodyPr/>
          <a:lstStyle/>
          <a:p>
            <a:fld id="{1CFDC37C-AD49-4FA0-B4B0-E916F83885E8}" type="slidenum">
              <a:rPr lang="en-US" smtClean="0"/>
              <a:t>‹#›</a:t>
            </a:fld>
            <a:endParaRPr lang="en-US"/>
          </a:p>
        </p:txBody>
      </p:sp>
    </p:spTree>
    <p:extLst>
      <p:ext uri="{BB962C8B-B14F-4D97-AF65-F5344CB8AC3E}">
        <p14:creationId xmlns:p14="http://schemas.microsoft.com/office/powerpoint/2010/main" val="143879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39D8C-CDA1-C123-A220-5501EC5B5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D0961-3CC3-13D6-F040-C429D96DF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0CC39-F1F0-556E-6D60-4C94D34C2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F9B-81C2-4DCE-9335-BF495F3EA4FE}" type="datetimeFigureOut">
              <a:rPr lang="en-US" smtClean="0"/>
              <a:t>3/23/2023</a:t>
            </a:fld>
            <a:endParaRPr lang="en-US"/>
          </a:p>
        </p:txBody>
      </p:sp>
      <p:sp>
        <p:nvSpPr>
          <p:cNvPr id="5" name="Footer Placeholder 4">
            <a:extLst>
              <a:ext uri="{FF2B5EF4-FFF2-40B4-BE49-F238E27FC236}">
                <a16:creationId xmlns:a16="http://schemas.microsoft.com/office/drawing/2014/main" id="{D67179E2-7237-86F2-6740-B7F8D85AC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A7C5B-359D-6EBB-05AC-BE2A0AD66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DC37C-AD49-4FA0-B4B0-E916F83885E8}" type="slidenum">
              <a:rPr lang="en-US" smtClean="0"/>
              <a:t>‹#›</a:t>
            </a:fld>
            <a:endParaRPr lang="en-US"/>
          </a:p>
        </p:txBody>
      </p:sp>
    </p:spTree>
    <p:extLst>
      <p:ext uri="{BB962C8B-B14F-4D97-AF65-F5344CB8AC3E}">
        <p14:creationId xmlns:p14="http://schemas.microsoft.com/office/powerpoint/2010/main" val="268716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Do4IrrWAW7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24BC-95DA-445B-BD93-0F6ACCDB58D4}"/>
              </a:ext>
            </a:extLst>
          </p:cNvPr>
          <p:cNvSpPr>
            <a:spLocks noGrp="1"/>
          </p:cNvSpPr>
          <p:nvPr>
            <p:ph type="ctrTitle"/>
          </p:nvPr>
        </p:nvSpPr>
        <p:spPr/>
        <p:txBody>
          <a:bodyPr/>
          <a:lstStyle/>
          <a:p>
            <a:r>
              <a:rPr lang="en-US" b="1" dirty="0">
                <a:solidFill>
                  <a:srgbClr val="FF0000"/>
                </a:solidFill>
              </a:rPr>
              <a:t>Video</a:t>
            </a:r>
            <a:r>
              <a:rPr lang="en-US" dirty="0"/>
              <a:t> </a:t>
            </a:r>
          </a:p>
        </p:txBody>
      </p:sp>
      <p:sp>
        <p:nvSpPr>
          <p:cNvPr id="3" name="Subtitle 2">
            <a:extLst>
              <a:ext uri="{FF2B5EF4-FFF2-40B4-BE49-F238E27FC236}">
                <a16:creationId xmlns:a16="http://schemas.microsoft.com/office/drawing/2014/main" id="{8F6031BA-BD1A-46F8-A2FE-3A1C3DED5F98}"/>
              </a:ext>
            </a:extLst>
          </p:cNvPr>
          <p:cNvSpPr>
            <a:spLocks noGrp="1"/>
          </p:cNvSpPr>
          <p:nvPr>
            <p:ph type="subTitle" idx="1"/>
          </p:nvPr>
        </p:nvSpPr>
        <p:spPr/>
        <p:txBody>
          <a:bodyPr/>
          <a:lstStyle/>
          <a:p>
            <a:r>
              <a:rPr lang="en-US" dirty="0">
                <a:hlinkClick r:id="rId2"/>
              </a:rPr>
              <a:t>https://www.youtube.com/watch?v=Do4IrrWAW74</a:t>
            </a:r>
            <a:endParaRPr lang="en-US" dirty="0"/>
          </a:p>
          <a:p>
            <a:endParaRPr lang="en-US" dirty="0"/>
          </a:p>
        </p:txBody>
      </p:sp>
      <p:pic>
        <p:nvPicPr>
          <p:cNvPr id="4" name="Picture 3">
            <a:extLst>
              <a:ext uri="{FF2B5EF4-FFF2-40B4-BE49-F238E27FC236}">
                <a16:creationId xmlns:a16="http://schemas.microsoft.com/office/drawing/2014/main" id="{20AA2F41-6D90-4C6E-A9A4-1865275301C4}"/>
              </a:ext>
            </a:extLst>
          </p:cNvPr>
          <p:cNvPicPr>
            <a:picLocks noChangeAspect="1"/>
          </p:cNvPicPr>
          <p:nvPr/>
        </p:nvPicPr>
        <p:blipFill rotWithShape="1">
          <a:blip r:embed="rId3"/>
          <a:srcRect b="9612"/>
          <a:stretch/>
        </p:blipFill>
        <p:spPr>
          <a:xfrm>
            <a:off x="169936" y="90211"/>
            <a:ext cx="2708128" cy="3290082"/>
          </a:xfrm>
          <a:prstGeom prst="rect">
            <a:avLst/>
          </a:prstGeom>
        </p:spPr>
      </p:pic>
    </p:spTree>
    <p:extLst>
      <p:ext uri="{BB962C8B-B14F-4D97-AF65-F5344CB8AC3E}">
        <p14:creationId xmlns:p14="http://schemas.microsoft.com/office/powerpoint/2010/main" val="68458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78F8-E36B-B22C-2E80-56A9B8E97247}"/>
              </a:ext>
            </a:extLst>
          </p:cNvPr>
          <p:cNvSpPr>
            <a:spLocks noGrp="1"/>
          </p:cNvSpPr>
          <p:nvPr>
            <p:ph type="title"/>
          </p:nvPr>
        </p:nvSpPr>
        <p:spPr>
          <a:xfrm>
            <a:off x="838200" y="365125"/>
            <a:ext cx="10515600" cy="3063875"/>
          </a:xfrm>
        </p:spPr>
        <p:txBody>
          <a:bodyPr>
            <a:noAutofit/>
          </a:bodyPr>
          <a:lstStyle/>
          <a:p>
            <a:br>
              <a:rPr lang="en-US" sz="3600" b="0" i="0" dirty="0">
                <a:solidFill>
                  <a:srgbClr val="202124"/>
                </a:solidFill>
                <a:effectLst/>
                <a:latin typeface="arial" panose="020B0604020202020204" pitchFamily="34" charset="0"/>
              </a:rPr>
            </a:br>
            <a:br>
              <a:rPr lang="en-US" sz="3600" b="0" i="0" dirty="0">
                <a:solidFill>
                  <a:srgbClr val="202124"/>
                </a:solidFill>
                <a:effectLst/>
                <a:latin typeface="arial" panose="020B0604020202020204" pitchFamily="34" charset="0"/>
              </a:rPr>
            </a:br>
            <a:r>
              <a:rPr lang="en-US" sz="3600" b="0" i="0" dirty="0">
                <a:solidFill>
                  <a:srgbClr val="C00000"/>
                </a:solidFill>
                <a:effectLst/>
                <a:latin typeface="arial" panose="020B0604020202020204" pitchFamily="34" charset="0"/>
              </a:rPr>
              <a:t>What is the internal conflict?</a:t>
            </a:r>
            <a:br>
              <a:rPr lang="en-US" sz="3600" b="0" i="0" dirty="0">
                <a:solidFill>
                  <a:srgbClr val="202124"/>
                </a:solidFill>
                <a:effectLst/>
                <a:latin typeface="arial" panose="020B0604020202020204" pitchFamily="34" charset="0"/>
              </a:rPr>
            </a:br>
            <a:br>
              <a:rPr lang="en-US" sz="3600" b="0" i="0" dirty="0">
                <a:solidFill>
                  <a:srgbClr val="4D5156"/>
                </a:solidFill>
                <a:effectLst/>
                <a:latin typeface="arial" panose="020B0604020202020204" pitchFamily="34" charset="0"/>
              </a:rPr>
            </a:br>
            <a:r>
              <a:rPr lang="en-US" sz="3600" b="1" i="0" dirty="0">
                <a:solidFill>
                  <a:srgbClr val="00B050"/>
                </a:solidFill>
                <a:effectLst/>
                <a:latin typeface="arial" panose="020B0604020202020204" pitchFamily="34" charset="0"/>
              </a:rPr>
              <a:t>Roger struggles between doing what is easy versus doing what is right. </a:t>
            </a:r>
            <a:endParaRPr lang="en-US" sz="3600" b="1" dirty="0">
              <a:solidFill>
                <a:srgbClr val="00B050"/>
              </a:solidFill>
            </a:endParaRPr>
          </a:p>
        </p:txBody>
      </p:sp>
      <p:pic>
        <p:nvPicPr>
          <p:cNvPr id="8194" name="Picture 2" descr="503 Internal Conflict Illustrations &amp; Clip Art - iStock">
            <a:extLst>
              <a:ext uri="{FF2B5EF4-FFF2-40B4-BE49-F238E27FC236}">
                <a16:creationId xmlns:a16="http://schemas.microsoft.com/office/drawing/2014/main" id="{8FEFBFE8-F574-21D8-C0E0-DBCEDEA52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739" y="3517010"/>
            <a:ext cx="3206877" cy="320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0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7C1-B22F-4A8F-2D41-19481226F8D7}"/>
              </a:ext>
            </a:extLst>
          </p:cNvPr>
          <p:cNvSpPr>
            <a:spLocks noGrp="1"/>
          </p:cNvSpPr>
          <p:nvPr>
            <p:ph type="title"/>
          </p:nvPr>
        </p:nvSpPr>
        <p:spPr>
          <a:xfrm>
            <a:off x="838200" y="365124"/>
            <a:ext cx="10515600" cy="3662865"/>
          </a:xfrm>
        </p:spPr>
        <p:txBody>
          <a:bodyPr>
            <a:normAutofit/>
          </a:bodyPr>
          <a:lstStyle/>
          <a:p>
            <a:r>
              <a:rPr lang="en-US" sz="3600" b="1" i="0" dirty="0">
                <a:solidFill>
                  <a:srgbClr val="92D050"/>
                </a:solidFill>
                <a:effectLst/>
                <a:latin typeface="arial" panose="020B0604020202020204" pitchFamily="34" charset="0"/>
              </a:rPr>
              <a:t>What is external conflict?</a:t>
            </a:r>
            <a:br>
              <a:rPr lang="en-US" sz="3600" b="0" i="0" dirty="0">
                <a:solidFill>
                  <a:srgbClr val="202124"/>
                </a:solidFill>
                <a:effectLst/>
                <a:latin typeface="arial" panose="020B0604020202020204" pitchFamily="34" charset="0"/>
              </a:rPr>
            </a:br>
            <a:r>
              <a:rPr lang="en-US" sz="3600" i="0" dirty="0">
                <a:solidFill>
                  <a:srgbClr val="FF0000"/>
                </a:solidFill>
                <a:effectLst/>
                <a:latin typeface="arial" panose="020B0604020202020204" pitchFamily="34" charset="0"/>
              </a:rPr>
              <a:t>The external conflict is </a:t>
            </a:r>
            <a:r>
              <a:rPr lang="en-US" sz="3600" dirty="0">
                <a:solidFill>
                  <a:srgbClr val="FF0000"/>
                </a:solidFill>
                <a:latin typeface="arial" panose="020B0604020202020204" pitchFamily="34" charset="0"/>
              </a:rPr>
              <a:t>a</a:t>
            </a:r>
            <a:r>
              <a:rPr lang="en-US" sz="3600" i="0" dirty="0">
                <a:solidFill>
                  <a:srgbClr val="FF0000"/>
                </a:solidFill>
                <a:effectLst/>
                <a:latin typeface="arial" panose="020B0604020202020204" pitchFamily="34" charset="0"/>
              </a:rPr>
              <a:t> type</a:t>
            </a:r>
            <a:r>
              <a:rPr lang="en-US" sz="3600" i="0">
                <a:solidFill>
                  <a:srgbClr val="FF0000"/>
                </a:solidFill>
                <a:effectLst/>
                <a:latin typeface="arial" panose="020B0604020202020204" pitchFamily="34" charset="0"/>
              </a:rPr>
              <a:t> of character </a:t>
            </a:r>
            <a:r>
              <a:rPr lang="en-US" sz="3600" i="0" dirty="0">
                <a:solidFill>
                  <a:srgbClr val="FF0000"/>
                </a:solidFill>
                <a:effectLst/>
                <a:latin typeface="arial" panose="020B0604020202020204" pitchFamily="34" charset="0"/>
              </a:rPr>
              <a:t>versus another character. This is seen when Mrs. Jones has to deal with Roger, a teenager, who wants to steal her purse. In the end she solves this problem by taking Roger home and giving him money.</a:t>
            </a:r>
            <a:endParaRPr lang="en-US" sz="3600" dirty="0">
              <a:solidFill>
                <a:srgbClr val="FF0000"/>
              </a:solidFill>
            </a:endParaRPr>
          </a:p>
        </p:txBody>
      </p:sp>
      <p:pic>
        <p:nvPicPr>
          <p:cNvPr id="9218" name="Picture 2" descr="Free Internal Conflict Cliparts, Download Free Internal Conflict Cliparts  png images, Free ClipArts on Clipart Library">
            <a:extLst>
              <a:ext uri="{FF2B5EF4-FFF2-40B4-BE49-F238E27FC236}">
                <a16:creationId xmlns:a16="http://schemas.microsoft.com/office/drawing/2014/main" id="{0F015C9F-B6D4-8C99-5702-05F01081C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766" y="4234312"/>
            <a:ext cx="4784917" cy="183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7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6576-4654-6E71-2EAA-59FFBBDEED44}"/>
              </a:ext>
            </a:extLst>
          </p:cNvPr>
          <p:cNvSpPr>
            <a:spLocks noGrp="1"/>
          </p:cNvSpPr>
          <p:nvPr>
            <p:ph type="title"/>
          </p:nvPr>
        </p:nvSpPr>
        <p:spPr>
          <a:xfrm>
            <a:off x="838200" y="365125"/>
            <a:ext cx="10515600" cy="6382916"/>
          </a:xfrm>
        </p:spPr>
        <p:txBody>
          <a:bodyPr>
            <a:normAutofit fontScale="90000"/>
          </a:bodyPr>
          <a:lstStyle/>
          <a:p>
            <a:r>
              <a:rPr lang="en-US" b="0" i="0" u="sng" dirty="0">
                <a:solidFill>
                  <a:srgbClr val="7030A0"/>
                </a:solidFill>
                <a:effectLst/>
                <a:latin typeface="arial" panose="020B0604020202020204" pitchFamily="34" charset="0"/>
              </a:rPr>
              <a:t>What are 3 conflicts in thank you ma am?</a:t>
            </a:r>
            <a:br>
              <a:rPr lang="en-US" b="0" i="0" u="sng" dirty="0">
                <a:solidFill>
                  <a:srgbClr val="7030A0"/>
                </a:solidFill>
                <a:effectLst/>
                <a:latin typeface="arial" panose="020B0604020202020204" pitchFamily="34" charset="0"/>
              </a:rPr>
            </a:br>
            <a:br>
              <a:rPr lang="en-US" b="0" i="0" dirty="0">
                <a:solidFill>
                  <a:srgbClr val="202124"/>
                </a:solidFill>
                <a:effectLst/>
                <a:latin typeface="arial" panose="020B0604020202020204" pitchFamily="34" charset="0"/>
              </a:rPr>
            </a:br>
            <a:r>
              <a:rPr lang="en-US" b="0" i="0" dirty="0">
                <a:solidFill>
                  <a:srgbClr val="C00000"/>
                </a:solidFill>
                <a:effectLst/>
                <a:latin typeface="arial" panose="020B0604020202020204" pitchFamily="34" charset="0"/>
              </a:rPr>
              <a:t>The first conflict that was implied at the very beginning was that Roger tried to take Mrs. Jones' purse. </a:t>
            </a:r>
            <a:br>
              <a:rPr lang="en-US" b="0" i="0" dirty="0">
                <a:solidFill>
                  <a:srgbClr val="C00000"/>
                </a:solidFill>
                <a:effectLst/>
                <a:latin typeface="arial" panose="020B0604020202020204" pitchFamily="34" charset="0"/>
              </a:rPr>
            </a:br>
            <a:br>
              <a:rPr lang="en-US" b="0" i="0" dirty="0">
                <a:solidFill>
                  <a:srgbClr val="202124"/>
                </a:solidFill>
                <a:effectLst/>
                <a:latin typeface="arial" panose="020B0604020202020204" pitchFamily="34" charset="0"/>
              </a:rPr>
            </a:br>
            <a:r>
              <a:rPr lang="en-US" b="0" i="0" dirty="0">
                <a:solidFill>
                  <a:srgbClr val="00B050"/>
                </a:solidFill>
                <a:effectLst/>
                <a:latin typeface="arial" panose="020B0604020202020204" pitchFamily="34" charset="0"/>
              </a:rPr>
              <a:t>The second conflict was that Mrs. Jones would not release Roger. </a:t>
            </a:r>
            <a:br>
              <a:rPr lang="en-US" b="0" i="0" dirty="0">
                <a:solidFill>
                  <a:srgbClr val="00B050"/>
                </a:solidFill>
                <a:effectLst/>
                <a:latin typeface="arial" panose="020B0604020202020204" pitchFamily="34" charset="0"/>
              </a:rPr>
            </a:br>
            <a:br>
              <a:rPr lang="en-US" b="0" i="0" dirty="0">
                <a:solidFill>
                  <a:srgbClr val="202124"/>
                </a:solidFill>
                <a:effectLst/>
                <a:latin typeface="arial" panose="020B0604020202020204" pitchFamily="34" charset="0"/>
              </a:rPr>
            </a:br>
            <a:r>
              <a:rPr lang="en-US" b="0" i="0" dirty="0">
                <a:solidFill>
                  <a:srgbClr val="00B0F0"/>
                </a:solidFill>
                <a:effectLst/>
                <a:latin typeface="arial" panose="020B0604020202020204" pitchFamily="34" charset="0"/>
              </a:rPr>
              <a:t>The third conflict was that Roger did not have blue shoes like he wanted. His solution was to steal.</a:t>
            </a:r>
            <a:endParaRPr lang="en-US" dirty="0">
              <a:solidFill>
                <a:srgbClr val="00B0F0"/>
              </a:solidFill>
            </a:endParaRPr>
          </a:p>
        </p:txBody>
      </p:sp>
    </p:spTree>
    <p:extLst>
      <p:ext uri="{BB962C8B-B14F-4D97-AF65-F5344CB8AC3E}">
        <p14:creationId xmlns:p14="http://schemas.microsoft.com/office/powerpoint/2010/main" val="95747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F453D-6706-5BF9-41E7-1A61AA0910DC}"/>
              </a:ext>
            </a:extLst>
          </p:cNvPr>
          <p:cNvPicPr>
            <a:picLocks noChangeAspect="1"/>
          </p:cNvPicPr>
          <p:nvPr/>
        </p:nvPicPr>
        <p:blipFill rotWithShape="1">
          <a:blip r:embed="rId2"/>
          <a:srcRect b="9612"/>
          <a:stretch/>
        </p:blipFill>
        <p:spPr>
          <a:xfrm>
            <a:off x="3433870" y="582790"/>
            <a:ext cx="5131395" cy="6234088"/>
          </a:xfrm>
          <a:prstGeom prst="rect">
            <a:avLst/>
          </a:prstGeom>
        </p:spPr>
      </p:pic>
    </p:spTree>
    <p:extLst>
      <p:ext uri="{BB962C8B-B14F-4D97-AF65-F5344CB8AC3E}">
        <p14:creationId xmlns:p14="http://schemas.microsoft.com/office/powerpoint/2010/main" val="398099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953D-81A8-5C93-87D2-A8794E81D902}"/>
              </a:ext>
            </a:extLst>
          </p:cNvPr>
          <p:cNvSpPr>
            <a:spLocks noGrp="1"/>
          </p:cNvSpPr>
          <p:nvPr>
            <p:ph type="title"/>
          </p:nvPr>
        </p:nvSpPr>
        <p:spPr>
          <a:xfrm>
            <a:off x="838200" y="365125"/>
            <a:ext cx="10515600" cy="1792859"/>
          </a:xfrm>
        </p:spPr>
        <p:txBody>
          <a:bodyPr>
            <a:normAutofit fontScale="90000"/>
          </a:bodyPr>
          <a:lstStyle/>
          <a:p>
            <a:r>
              <a:rPr lang="en-US" b="1" dirty="0">
                <a:solidFill>
                  <a:srgbClr val="FF0000"/>
                </a:solidFill>
              </a:rPr>
              <a:t>Interpret/ page 61 </a:t>
            </a:r>
            <a:br>
              <a:rPr lang="en-US" b="1" dirty="0">
                <a:solidFill>
                  <a:srgbClr val="FF0000"/>
                </a:solidFill>
              </a:rPr>
            </a:br>
            <a:r>
              <a:rPr lang="en-US" b="1" dirty="0">
                <a:solidFill>
                  <a:srgbClr val="FF0000"/>
                </a:solidFill>
              </a:rPr>
              <a:t>What character qualities do these text details tell readers about Mrs. Jones?</a:t>
            </a:r>
          </a:p>
        </p:txBody>
      </p:sp>
      <p:pic>
        <p:nvPicPr>
          <p:cNvPr id="10" name="Picture 9" descr="Text, letter&#10;&#10;Description automatically generated">
            <a:extLst>
              <a:ext uri="{FF2B5EF4-FFF2-40B4-BE49-F238E27FC236}">
                <a16:creationId xmlns:a16="http://schemas.microsoft.com/office/drawing/2014/main" id="{063162D0-4C09-BA9B-54EF-CB2BFEB42A83}"/>
              </a:ext>
            </a:extLst>
          </p:cNvPr>
          <p:cNvPicPr>
            <a:picLocks noChangeAspect="1"/>
          </p:cNvPicPr>
          <p:nvPr/>
        </p:nvPicPr>
        <p:blipFill rotWithShape="1">
          <a:blip r:embed="rId2">
            <a:extLst>
              <a:ext uri="{28A0092B-C50C-407E-A947-70E740481C1C}">
                <a14:useLocalDpi xmlns:a14="http://schemas.microsoft.com/office/drawing/2010/main" val="0"/>
              </a:ext>
            </a:extLst>
          </a:blip>
          <a:srcRect l="8400" t="22578" r="1734" b="50000"/>
          <a:stretch/>
        </p:blipFill>
        <p:spPr>
          <a:xfrm>
            <a:off x="475662" y="3750195"/>
            <a:ext cx="11346522" cy="2742679"/>
          </a:xfrm>
          <a:prstGeom prst="rect">
            <a:avLst/>
          </a:prstGeom>
        </p:spPr>
      </p:pic>
      <p:pic>
        <p:nvPicPr>
          <p:cNvPr id="1026" name="Picture 2" descr="Thank You M'am Draft">
            <a:extLst>
              <a:ext uri="{FF2B5EF4-FFF2-40B4-BE49-F238E27FC236}">
                <a16:creationId xmlns:a16="http://schemas.microsoft.com/office/drawing/2014/main" id="{B021F5B7-0FE2-F776-2677-695BD36A0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868"/>
          <a:stretch/>
        </p:blipFill>
        <p:spPr bwMode="auto">
          <a:xfrm>
            <a:off x="752354" y="2532570"/>
            <a:ext cx="6157732" cy="179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0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8D59-3FBA-170F-F53F-524F4B33B7C1}"/>
              </a:ext>
            </a:extLst>
          </p:cNvPr>
          <p:cNvSpPr>
            <a:spLocks noGrp="1"/>
          </p:cNvSpPr>
          <p:nvPr>
            <p:ph type="title"/>
          </p:nvPr>
        </p:nvSpPr>
        <p:spPr>
          <a:xfrm>
            <a:off x="838200" y="365125"/>
            <a:ext cx="10515600" cy="1972961"/>
          </a:xfrm>
        </p:spPr>
        <p:txBody>
          <a:bodyPr>
            <a:normAutofit/>
          </a:bodyPr>
          <a:lstStyle/>
          <a:p>
            <a:r>
              <a:rPr lang="en-US" b="1" dirty="0">
                <a:solidFill>
                  <a:srgbClr val="00B0F0"/>
                </a:solidFill>
              </a:rPr>
              <a:t>Infer: page 62</a:t>
            </a:r>
            <a:br>
              <a:rPr lang="en-US" b="1" dirty="0">
                <a:solidFill>
                  <a:srgbClr val="00B0F0"/>
                </a:solidFill>
              </a:rPr>
            </a:br>
            <a:r>
              <a:rPr lang="en-US" b="1" dirty="0">
                <a:solidFill>
                  <a:srgbClr val="00B0F0"/>
                </a:solidFill>
              </a:rPr>
              <a:t>What is the author emphasizing by having the character state  her name?</a:t>
            </a:r>
          </a:p>
        </p:txBody>
      </p:sp>
      <p:pic>
        <p:nvPicPr>
          <p:cNvPr id="4" name="Picture 3" descr="Text, letter&#10;&#10;Description automatically generated">
            <a:extLst>
              <a:ext uri="{FF2B5EF4-FFF2-40B4-BE49-F238E27FC236}">
                <a16:creationId xmlns:a16="http://schemas.microsoft.com/office/drawing/2014/main" id="{04B727B7-965E-BB89-3371-026EF6769946}"/>
              </a:ext>
            </a:extLst>
          </p:cNvPr>
          <p:cNvPicPr>
            <a:picLocks noChangeAspect="1"/>
          </p:cNvPicPr>
          <p:nvPr/>
        </p:nvPicPr>
        <p:blipFill rotWithShape="1">
          <a:blip r:embed="rId2">
            <a:extLst>
              <a:ext uri="{28A0092B-C50C-407E-A947-70E740481C1C}">
                <a14:useLocalDpi xmlns:a14="http://schemas.microsoft.com/office/drawing/2010/main" val="0"/>
              </a:ext>
            </a:extLst>
          </a:blip>
          <a:srcRect l="8400" t="34092" r="1334" b="37139"/>
          <a:stretch/>
        </p:blipFill>
        <p:spPr>
          <a:xfrm>
            <a:off x="1168123" y="2456149"/>
            <a:ext cx="9855753" cy="2355834"/>
          </a:xfrm>
          <a:prstGeom prst="rect">
            <a:avLst/>
          </a:prstGeom>
        </p:spPr>
      </p:pic>
      <p:pic>
        <p:nvPicPr>
          <p:cNvPr id="2050" name="Picture 2" descr="SHORT STORY REVIEW: Thank You, Ma'am by Langston Hughes – Key's Words">
            <a:extLst>
              <a:ext uri="{FF2B5EF4-FFF2-40B4-BE49-F238E27FC236}">
                <a16:creationId xmlns:a16="http://schemas.microsoft.com/office/drawing/2014/main" id="{66C657DC-0A61-C0DC-41C7-10831AA30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289" y="4925284"/>
            <a:ext cx="3495553" cy="18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1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45D5-6FAB-5562-EE7B-4A79665EA051}"/>
              </a:ext>
            </a:extLst>
          </p:cNvPr>
          <p:cNvSpPr>
            <a:spLocks noGrp="1"/>
          </p:cNvSpPr>
          <p:nvPr>
            <p:ph type="title"/>
          </p:nvPr>
        </p:nvSpPr>
        <p:spPr>
          <a:xfrm>
            <a:off x="838200" y="365125"/>
            <a:ext cx="10515600" cy="1718318"/>
          </a:xfrm>
        </p:spPr>
        <p:txBody>
          <a:bodyPr>
            <a:normAutofit fontScale="90000"/>
          </a:bodyPr>
          <a:lstStyle/>
          <a:p>
            <a:r>
              <a:rPr lang="en-US" b="1" dirty="0"/>
              <a:t>Draw conclusion; page 63</a:t>
            </a:r>
            <a:br>
              <a:rPr lang="en-US" b="1" dirty="0"/>
            </a:br>
            <a:r>
              <a:rPr lang="en-US" b="1" dirty="0"/>
              <a:t>Do Mrs. Jones statements and actions cause Roger to think about what he has done? Why? </a:t>
            </a:r>
          </a:p>
        </p:txBody>
      </p:sp>
      <p:pic>
        <p:nvPicPr>
          <p:cNvPr id="4" name="Picture 3" descr="Text&#10;&#10;Description automatically generated">
            <a:extLst>
              <a:ext uri="{FF2B5EF4-FFF2-40B4-BE49-F238E27FC236}">
                <a16:creationId xmlns:a16="http://schemas.microsoft.com/office/drawing/2014/main" id="{608EC1C9-3B20-FEDD-71C7-2C3BEBAE163F}"/>
              </a:ext>
            </a:extLst>
          </p:cNvPr>
          <p:cNvPicPr>
            <a:picLocks noChangeAspect="1"/>
          </p:cNvPicPr>
          <p:nvPr/>
        </p:nvPicPr>
        <p:blipFill rotWithShape="1">
          <a:blip r:embed="rId2">
            <a:extLst>
              <a:ext uri="{28A0092B-C50C-407E-A947-70E740481C1C}">
                <a14:useLocalDpi xmlns:a14="http://schemas.microsoft.com/office/drawing/2010/main" val="0"/>
              </a:ext>
            </a:extLst>
          </a:blip>
          <a:srcRect l="800" t="24909" r="4000" b="39002"/>
          <a:stretch/>
        </p:blipFill>
        <p:spPr>
          <a:xfrm>
            <a:off x="838200" y="3768253"/>
            <a:ext cx="9992099" cy="2840891"/>
          </a:xfrm>
          <a:prstGeom prst="rect">
            <a:avLst/>
          </a:prstGeom>
        </p:spPr>
      </p:pic>
      <p:sp>
        <p:nvSpPr>
          <p:cNvPr id="8" name="Rectangle 7">
            <a:extLst>
              <a:ext uri="{FF2B5EF4-FFF2-40B4-BE49-F238E27FC236}">
                <a16:creationId xmlns:a16="http://schemas.microsoft.com/office/drawing/2014/main" id="{A47566ED-2925-DD0F-4F4C-61E4ABF27EFC}"/>
              </a:ext>
            </a:extLst>
          </p:cNvPr>
          <p:cNvSpPr/>
          <p:nvPr/>
        </p:nvSpPr>
        <p:spPr>
          <a:xfrm>
            <a:off x="1585732" y="3916533"/>
            <a:ext cx="1088020" cy="7566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74" name="Picture 2" descr="Thank You, M'am | Langston hughes, Hughes, Langston">
            <a:extLst>
              <a:ext uri="{FF2B5EF4-FFF2-40B4-BE49-F238E27FC236}">
                <a16:creationId xmlns:a16="http://schemas.microsoft.com/office/drawing/2014/main" id="{9B4E6F23-8EBF-D4CB-E148-37DE59114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68" y="2231723"/>
            <a:ext cx="6724891" cy="178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4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CAC7-442C-8F93-7856-0F29218B04B8}"/>
              </a:ext>
            </a:extLst>
          </p:cNvPr>
          <p:cNvSpPr>
            <a:spLocks noGrp="1"/>
          </p:cNvSpPr>
          <p:nvPr>
            <p:ph type="title"/>
          </p:nvPr>
        </p:nvSpPr>
        <p:spPr/>
        <p:txBody>
          <a:bodyPr/>
          <a:lstStyle/>
          <a:p>
            <a:r>
              <a:rPr lang="en-US" b="1" dirty="0"/>
              <a:t>Analyze, page 64: How does Mrs. Jones treat the boy?</a:t>
            </a:r>
          </a:p>
        </p:txBody>
      </p:sp>
      <p:pic>
        <p:nvPicPr>
          <p:cNvPr id="4" name="Picture 3" descr="Text, letter&#10;&#10;Description automatically generated">
            <a:extLst>
              <a:ext uri="{FF2B5EF4-FFF2-40B4-BE49-F238E27FC236}">
                <a16:creationId xmlns:a16="http://schemas.microsoft.com/office/drawing/2014/main" id="{DDDBEF47-B8D2-E1CD-0171-506B83781A21}"/>
              </a:ext>
            </a:extLst>
          </p:cNvPr>
          <p:cNvPicPr>
            <a:picLocks noChangeAspect="1"/>
          </p:cNvPicPr>
          <p:nvPr/>
        </p:nvPicPr>
        <p:blipFill rotWithShape="1">
          <a:blip r:embed="rId2">
            <a:extLst>
              <a:ext uri="{28A0092B-C50C-407E-A947-70E740481C1C}">
                <a14:useLocalDpi xmlns:a14="http://schemas.microsoft.com/office/drawing/2010/main" val="0"/>
              </a:ext>
            </a:extLst>
          </a:blip>
          <a:srcRect t="43071" b="37600"/>
          <a:stretch/>
        </p:blipFill>
        <p:spPr>
          <a:xfrm>
            <a:off x="1182624" y="2002852"/>
            <a:ext cx="9144000" cy="1325564"/>
          </a:xfrm>
          <a:prstGeom prst="rect">
            <a:avLst/>
          </a:prstGeom>
        </p:spPr>
      </p:pic>
      <p:pic>
        <p:nvPicPr>
          <p:cNvPr id="4098" name="Picture 2" descr="Thank You, Ma'am”">
            <a:extLst>
              <a:ext uri="{FF2B5EF4-FFF2-40B4-BE49-F238E27FC236}">
                <a16:creationId xmlns:a16="http://schemas.microsoft.com/office/drawing/2014/main" id="{273F8152-7E95-E03B-3C66-9D2758548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24" y="3635375"/>
            <a:ext cx="1971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fore reading">
            <a:extLst>
              <a:ext uri="{FF2B5EF4-FFF2-40B4-BE49-F238E27FC236}">
                <a16:creationId xmlns:a16="http://schemas.microsoft.com/office/drawing/2014/main" id="{46D5F17C-5775-A2D6-FDE8-C2C8A7C4B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3570" y="3730180"/>
            <a:ext cx="1962150" cy="266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3418-7104-9880-6555-3EE0FF20D70E}"/>
              </a:ext>
            </a:extLst>
          </p:cNvPr>
          <p:cNvSpPr>
            <a:spLocks noGrp="1"/>
          </p:cNvSpPr>
          <p:nvPr>
            <p:ph type="title"/>
          </p:nvPr>
        </p:nvSpPr>
        <p:spPr>
          <a:xfrm>
            <a:off x="838200" y="365125"/>
            <a:ext cx="10515600" cy="1729893"/>
          </a:xfrm>
        </p:spPr>
        <p:txBody>
          <a:bodyPr>
            <a:normAutofit fontScale="90000"/>
          </a:bodyPr>
          <a:lstStyle/>
          <a:p>
            <a:r>
              <a:rPr lang="en-US" b="1" dirty="0">
                <a:solidFill>
                  <a:srgbClr val="C00000"/>
                </a:solidFill>
              </a:rPr>
              <a:t>Analyze characters’ qualities page 65</a:t>
            </a:r>
            <a:br>
              <a:rPr lang="en-US" b="1" dirty="0">
                <a:solidFill>
                  <a:srgbClr val="C00000"/>
                </a:solidFill>
              </a:rPr>
            </a:br>
            <a:r>
              <a:rPr lang="en-US" b="1" dirty="0">
                <a:solidFill>
                  <a:srgbClr val="C00000"/>
                </a:solidFill>
              </a:rPr>
              <a:t>How do Mrs. </a:t>
            </a:r>
            <a:r>
              <a:rPr lang="en-US" b="1">
                <a:solidFill>
                  <a:srgbClr val="C00000"/>
                </a:solidFill>
              </a:rPr>
              <a:t>Jones </a:t>
            </a:r>
            <a:r>
              <a:rPr lang="en-US" b="1" dirty="0">
                <a:solidFill>
                  <a:srgbClr val="C00000"/>
                </a:solidFill>
              </a:rPr>
              <a:t>advice and actions affect the resolution of the story?</a:t>
            </a:r>
          </a:p>
        </p:txBody>
      </p:sp>
      <p:pic>
        <p:nvPicPr>
          <p:cNvPr id="4" name="Picture 3" descr="Text&#10;&#10;Description automatically generated">
            <a:extLst>
              <a:ext uri="{FF2B5EF4-FFF2-40B4-BE49-F238E27FC236}">
                <a16:creationId xmlns:a16="http://schemas.microsoft.com/office/drawing/2014/main" id="{3D787DCB-972B-242F-9A5F-4F4FD0348535}"/>
              </a:ext>
            </a:extLst>
          </p:cNvPr>
          <p:cNvPicPr>
            <a:picLocks noChangeAspect="1"/>
          </p:cNvPicPr>
          <p:nvPr/>
        </p:nvPicPr>
        <p:blipFill rotWithShape="1">
          <a:blip r:embed="rId2">
            <a:extLst>
              <a:ext uri="{28A0092B-C50C-407E-A947-70E740481C1C}">
                <a14:useLocalDpi xmlns:a14="http://schemas.microsoft.com/office/drawing/2010/main" val="0"/>
              </a:ext>
            </a:extLst>
          </a:blip>
          <a:srcRect t="8000" b="47378"/>
          <a:stretch/>
        </p:blipFill>
        <p:spPr>
          <a:xfrm>
            <a:off x="2440715" y="3318847"/>
            <a:ext cx="9144000" cy="3060192"/>
          </a:xfrm>
          <a:prstGeom prst="rect">
            <a:avLst/>
          </a:prstGeom>
        </p:spPr>
      </p:pic>
      <p:pic>
        <p:nvPicPr>
          <p:cNvPr id="5122" name="Picture 2" descr="Stories | Thank You Ma'am by Langston Hughes - English Plus Podcast">
            <a:extLst>
              <a:ext uri="{FF2B5EF4-FFF2-40B4-BE49-F238E27FC236}">
                <a16:creationId xmlns:a16="http://schemas.microsoft.com/office/drawing/2014/main" id="{9512B3C6-D606-7EF8-D828-D960A17CA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85" y="2095018"/>
            <a:ext cx="4902265" cy="20512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56493D-341B-7126-8599-60C911DE63F6}"/>
              </a:ext>
            </a:extLst>
          </p:cNvPr>
          <p:cNvSpPr/>
          <p:nvPr/>
        </p:nvSpPr>
        <p:spPr>
          <a:xfrm>
            <a:off x="5509550" y="3287017"/>
            <a:ext cx="3507128" cy="1419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427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1F66-9947-39C8-6D5F-02A205D4663B}"/>
              </a:ext>
            </a:extLst>
          </p:cNvPr>
          <p:cNvSpPr>
            <a:spLocks noGrp="1"/>
          </p:cNvSpPr>
          <p:nvPr>
            <p:ph type="title"/>
          </p:nvPr>
        </p:nvSpPr>
        <p:spPr>
          <a:xfrm>
            <a:off x="838200" y="365125"/>
            <a:ext cx="10515600" cy="2435948"/>
          </a:xfrm>
        </p:spPr>
        <p:txBody>
          <a:bodyPr>
            <a:normAutofit/>
          </a:bodyPr>
          <a:lstStyle/>
          <a:p>
            <a:pPr algn="ctr"/>
            <a:r>
              <a:rPr lang="en-US" sz="3200" b="1" dirty="0">
                <a:solidFill>
                  <a:schemeClr val="accent1"/>
                </a:solidFill>
              </a:rPr>
              <a:t>Moral lesson of Thank you ma’am</a:t>
            </a:r>
            <a:br>
              <a:rPr lang="en-US" sz="2800" dirty="0"/>
            </a:br>
            <a:r>
              <a:rPr lang="en-US" sz="2800" b="1" i="0" dirty="0">
                <a:solidFill>
                  <a:srgbClr val="C00000"/>
                </a:solidFill>
                <a:effectLst/>
                <a:latin typeface="arial" panose="020B0604020202020204" pitchFamily="34" charset="0"/>
              </a:rPr>
              <a:t>In "Thank You, Ma'am," a boy learns an important lesson about kind- ness and trust from a surprising source.</a:t>
            </a:r>
            <a:endParaRPr lang="en-US" sz="2800" b="1" dirty="0">
              <a:solidFill>
                <a:srgbClr val="C00000"/>
              </a:solidFill>
            </a:endParaRPr>
          </a:p>
        </p:txBody>
      </p:sp>
      <p:pic>
        <p:nvPicPr>
          <p:cNvPr id="6146" name="Picture 2" descr="Moral Or Lesson Of The Story - Lessons - Blendspace">
            <a:extLst>
              <a:ext uri="{FF2B5EF4-FFF2-40B4-BE49-F238E27FC236}">
                <a16:creationId xmlns:a16="http://schemas.microsoft.com/office/drawing/2014/main" id="{4A31DFDE-6493-D2BC-AD03-D5D3F9E0A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518" y="2801073"/>
            <a:ext cx="3337879" cy="43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9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C44B-F2CA-928C-6484-F0D0F06C78DA}"/>
              </a:ext>
            </a:extLst>
          </p:cNvPr>
          <p:cNvSpPr>
            <a:spLocks noGrp="1"/>
          </p:cNvSpPr>
          <p:nvPr>
            <p:ph type="title"/>
          </p:nvPr>
        </p:nvSpPr>
        <p:spPr>
          <a:xfrm>
            <a:off x="838200" y="365125"/>
            <a:ext cx="10515600" cy="2679017"/>
          </a:xfrm>
        </p:spPr>
        <p:txBody>
          <a:bodyPr>
            <a:normAutofit fontScale="90000"/>
          </a:bodyPr>
          <a:lstStyle/>
          <a:p>
            <a:r>
              <a:rPr lang="en-US" b="1" dirty="0">
                <a:latin typeface="arial" panose="020B0604020202020204" pitchFamily="34" charset="0"/>
              </a:rPr>
              <a:t>T</a:t>
            </a:r>
            <a:r>
              <a:rPr lang="en-US" b="1" i="0" dirty="0">
                <a:effectLst/>
                <a:latin typeface="arial" panose="020B0604020202020204" pitchFamily="34" charset="0"/>
              </a:rPr>
              <a:t>he theme of the story "Thank you </a:t>
            </a:r>
            <a:r>
              <a:rPr lang="en-US" b="1" i="0" dirty="0" err="1">
                <a:effectLst/>
                <a:latin typeface="arial" panose="020B0604020202020204" pitchFamily="34" charset="0"/>
              </a:rPr>
              <a:t>ma'm</a:t>
            </a:r>
            <a:r>
              <a:rPr lang="en-US" b="1" i="0" dirty="0">
                <a:effectLst/>
                <a:latin typeface="arial" panose="020B0604020202020204" pitchFamily="34" charset="0"/>
              </a:rPr>
              <a:t>" is:</a:t>
            </a:r>
            <a:br>
              <a:rPr lang="en-US" b="0" i="0" dirty="0">
                <a:solidFill>
                  <a:srgbClr val="202124"/>
                </a:solidFill>
                <a:effectLst/>
                <a:latin typeface="arial" panose="020B0604020202020204" pitchFamily="34" charset="0"/>
              </a:rPr>
            </a:br>
            <a:r>
              <a:rPr lang="en-US" b="1" i="0" dirty="0">
                <a:solidFill>
                  <a:srgbClr val="00B0F0"/>
                </a:solidFill>
                <a:effectLst/>
                <a:latin typeface="arial" panose="020B0604020202020204" pitchFamily="34" charset="0"/>
              </a:rPr>
              <a:t>People are more likely to learn and practice good behavior when it is taught to them with kindness</a:t>
            </a:r>
            <a:r>
              <a:rPr lang="en-US" b="1" i="0" dirty="0">
                <a:solidFill>
                  <a:srgbClr val="202124"/>
                </a:solidFill>
                <a:effectLst/>
                <a:latin typeface="arial" panose="020B0604020202020204" pitchFamily="34" charset="0"/>
              </a:rPr>
              <a:t>.</a:t>
            </a:r>
            <a:endParaRPr lang="en-US" dirty="0"/>
          </a:p>
        </p:txBody>
      </p:sp>
      <p:pic>
        <p:nvPicPr>
          <p:cNvPr id="7170" name="Picture 2" descr="Rl5.3 Fables: Analyzing Theme, Story Elements, Text Structure - Lessons -  Blendspace">
            <a:extLst>
              <a:ext uri="{FF2B5EF4-FFF2-40B4-BE49-F238E27FC236}">
                <a16:creationId xmlns:a16="http://schemas.microsoft.com/office/drawing/2014/main" id="{27C220F9-ED07-2DC8-FE63-96F8678B9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05" y="2601677"/>
            <a:ext cx="4129659" cy="421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98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331</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vt:lpstr>
      <vt:lpstr>Calibri</vt:lpstr>
      <vt:lpstr>Calibri Light</vt:lpstr>
      <vt:lpstr>Office Theme</vt:lpstr>
      <vt:lpstr>Video </vt:lpstr>
      <vt:lpstr>PowerPoint Presentation</vt:lpstr>
      <vt:lpstr>Interpret/ page 61  What character qualities do these text details tell readers about Mrs. Jones?</vt:lpstr>
      <vt:lpstr>Infer: page 62 What is the author emphasizing by having the character state  her name?</vt:lpstr>
      <vt:lpstr>Draw conclusion; page 63 Do Mrs. Jones statements and actions cause Roger to think about what he has done? Why? </vt:lpstr>
      <vt:lpstr>Analyze, page 64: How does Mrs. Jones treat the boy?</vt:lpstr>
      <vt:lpstr>Analyze characters’ qualities page 65 How do Mrs. Jones advice and actions affect the resolution of the story?</vt:lpstr>
      <vt:lpstr>Moral lesson of Thank you ma’am In "Thank You, Ma'am," a boy learns an important lesson about kind- ness and trust from a surprising source.</vt:lpstr>
      <vt:lpstr>The theme of the story "Thank you ma'm" is: People are more likely to learn and practice good behavior when it is taught to them with kindness.</vt:lpstr>
      <vt:lpstr>  What is the internal conflict?  Roger struggles between doing what is easy versus doing what is right. </vt:lpstr>
      <vt:lpstr>What is external conflict? The external conflict is a type of character versus another character. This is seen when Mrs. Jones has to deal with Roger, a teenager, who wants to steal her purse. In the end she solves this problem by taking Roger home and giving him money.</vt:lpstr>
      <vt:lpstr>What are 3 conflicts in thank you ma am?  The first conflict that was implied at the very beginning was that Roger tried to take Mrs. Jones' purse.   The second conflict was that Mrs. Jones would not release Roger.   The third conflict was that Roger did not have blue shoes like he wanted. His solution was to steal.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Lubna Mreish</dc:creator>
  <cp:lastModifiedBy>L.Mriesh</cp:lastModifiedBy>
  <cp:revision>13</cp:revision>
  <dcterms:created xsi:type="dcterms:W3CDTF">2023-01-03T14:45:39Z</dcterms:created>
  <dcterms:modified xsi:type="dcterms:W3CDTF">2023-03-23T05:43:08Z</dcterms:modified>
</cp:coreProperties>
</file>