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58" r:id="rId5"/>
    <p:sldId id="288" r:id="rId6"/>
    <p:sldId id="298" r:id="rId7"/>
    <p:sldId id="257" r:id="rId8"/>
    <p:sldId id="261" r:id="rId9"/>
    <p:sldId id="262" r:id="rId10"/>
    <p:sldId id="289" r:id="rId11"/>
    <p:sldId id="290" r:id="rId12"/>
    <p:sldId id="263" r:id="rId13"/>
    <p:sldId id="291" r:id="rId14"/>
    <p:sldId id="292" r:id="rId15"/>
    <p:sldId id="293" r:id="rId16"/>
    <p:sldId id="294" r:id="rId17"/>
    <p:sldId id="297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87" r:id="rId31"/>
    <p:sldId id="284" r:id="rId32"/>
    <p:sldId id="286" r:id="rId33"/>
    <p:sldId id="285" r:id="rId34"/>
    <p:sldId id="282" r:id="rId35"/>
    <p:sldId id="276" r:id="rId36"/>
    <p:sldId id="279" r:id="rId37"/>
    <p:sldId id="2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9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2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9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6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6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9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1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4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2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48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10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1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1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71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20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1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9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1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95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1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3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3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2B78-1284-42D6-914B-190B1B92D61A}" type="datetimeFigureOut">
              <a:rPr lang="en-US" smtClean="0"/>
              <a:t>12-Apr-21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D18A-B728-4B37-9F05-ED0B5946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2F7247D-E0CA-4255-AA49-3280A6659847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01/09/1442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80DCB3A-0207-4201-87BB-3A16FBC36F55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9C46-8FAD-4B38-9611-02C2B3911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D0ABF-E808-4D27-B420-2F38DD35C2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272473"/>
            <a:ext cx="11423561" cy="63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</a:t>
            </a:r>
            <a:r>
              <a:rPr lang="ar-JO" sz="9600" b="1" dirty="0"/>
              <a:t>وسا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20" y="2318198"/>
            <a:ext cx="8749159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2" y="334598"/>
            <a:ext cx="4327161" cy="1143000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ك</a:t>
            </a:r>
            <a:r>
              <a:rPr lang="ar-JO" sz="10000" b="1" dirty="0" smtClean="0"/>
              <a:t>يوي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73" t="5154" b="9064"/>
          <a:stretch/>
        </p:blipFill>
        <p:spPr>
          <a:xfrm>
            <a:off x="2923081" y="2173574"/>
            <a:ext cx="7015397" cy="42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168" y="379570"/>
            <a:ext cx="3757534" cy="1143000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ك</a:t>
            </a:r>
            <a:r>
              <a:rPr lang="ar-JO" sz="10000" b="1" dirty="0" smtClean="0"/>
              <a:t>ا</a:t>
            </a:r>
            <a:r>
              <a:rPr lang="ar-JO" sz="10000" b="1" dirty="0" smtClean="0">
                <a:solidFill>
                  <a:srgbClr val="FF0000"/>
                </a:solidFill>
              </a:rPr>
              <a:t>ك</a:t>
            </a:r>
            <a:r>
              <a:rPr lang="ar-JO" sz="10000" b="1" dirty="0" smtClean="0"/>
              <a:t>ا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170" b="18885"/>
          <a:stretch/>
        </p:blipFill>
        <p:spPr>
          <a:xfrm>
            <a:off x="3060726" y="2675822"/>
            <a:ext cx="6997674" cy="38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0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JO" sz="10000" b="1" dirty="0">
                <a:latin typeface="Arial" pitchFamily="34" charset="0"/>
                <a:cs typeface="Arial" pitchFamily="34" charset="0"/>
              </a:rPr>
              <a:t>يس</a:t>
            </a:r>
            <a:endParaRPr lang="en-US" sz="10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r="13641"/>
          <a:stretch/>
        </p:blipFill>
        <p:spPr>
          <a:xfrm>
            <a:off x="4047343" y="1922490"/>
            <a:ext cx="3732551" cy="4668943"/>
          </a:xfrm>
        </p:spPr>
      </p:pic>
    </p:spTree>
    <p:extLst>
      <p:ext uri="{BB962C8B-B14F-4D97-AF65-F5344CB8AC3E}">
        <p14:creationId xmlns:p14="http://schemas.microsoft.com/office/powerpoint/2010/main" val="38813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كَ</a:t>
            </a:r>
            <a:r>
              <a:rPr lang="ar-JO" sz="10000" b="1" dirty="0" smtClean="0">
                <a:latin typeface="Arial" pitchFamily="34" charset="0"/>
                <a:cs typeface="Arial" pitchFamily="34" charset="0"/>
              </a:rPr>
              <a:t>ف</a:t>
            </a:r>
            <a:endParaRPr lang="en-US" sz="10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3294"/>
          <a:stretch/>
        </p:blipFill>
        <p:spPr>
          <a:xfrm>
            <a:off x="4407108" y="1981200"/>
            <a:ext cx="4197246" cy="4417586"/>
          </a:xfrm>
        </p:spPr>
      </p:pic>
    </p:spTree>
    <p:extLst>
      <p:ext uri="{BB962C8B-B14F-4D97-AF65-F5344CB8AC3E}">
        <p14:creationId xmlns:p14="http://schemas.microsoft.com/office/powerpoint/2010/main" val="7712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JO" sz="10000" b="1" dirty="0" smtClean="0">
                <a:latin typeface="Arial" pitchFamily="34" charset="0"/>
                <a:cs typeface="Arial" pitchFamily="34" charset="0"/>
              </a:rPr>
              <a:t>نافة</a:t>
            </a:r>
            <a:endParaRPr lang="en-US" sz="10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1"/>
            <a:ext cx="46482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23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هرباء</a:t>
            </a:r>
            <a:endParaRPr lang="ar-JO" sz="9600" b="1" dirty="0"/>
          </a:p>
        </p:txBody>
      </p:sp>
      <p:pic>
        <p:nvPicPr>
          <p:cNvPr id="3074" name="Picture 2" descr="C:\Users\user\Desktop\food\New folder\9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437" y="2071677"/>
            <a:ext cx="8306873" cy="4735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8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كُ</a:t>
            </a:r>
            <a:r>
              <a:rPr lang="ar-JO" sz="9600" b="1" dirty="0"/>
              <a:t>رة</a:t>
            </a:r>
            <a:endParaRPr lang="ar-JO" sz="9600" b="1" dirty="0"/>
          </a:p>
        </p:txBody>
      </p:sp>
      <p:pic>
        <p:nvPicPr>
          <p:cNvPr id="4098" name="Picture 2" descr="C:\Users\user\Desktop\food\New folder\images (5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5780" y="1454772"/>
            <a:ext cx="5215944" cy="5215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7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وكب</a:t>
            </a:r>
            <a:endParaRPr lang="ar-JO" sz="9600" b="1" dirty="0"/>
          </a:p>
        </p:txBody>
      </p:sp>
      <p:pic>
        <p:nvPicPr>
          <p:cNvPr id="5122" name="Picture 2" descr="C:\Users\user\Desktop\food\New folder\imagesCA0RN2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299" y="1800014"/>
            <a:ext cx="5911402" cy="4919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5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رز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409" y="1635616"/>
            <a:ext cx="7457987" cy="49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286898"/>
            <a:ext cx="11397803" cy="63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8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ستناء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10" y="2196921"/>
            <a:ext cx="8613821" cy="43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كُ</a:t>
            </a:r>
            <a:r>
              <a:rPr lang="ar-JO" sz="9600" b="1" dirty="0"/>
              <a:t>رسي</a:t>
            </a:r>
            <a:endParaRPr lang="ar-JO" sz="9600" b="1" dirty="0"/>
          </a:p>
        </p:txBody>
      </p:sp>
      <p:pic>
        <p:nvPicPr>
          <p:cNvPr id="8194" name="Picture 2" descr="C:\Users\user\Desktop\food\New folder\imagesCA7FWEY7.jpg"/>
          <p:cNvPicPr>
            <a:picLocks noChangeAspect="1" noChangeArrowheads="1"/>
          </p:cNvPicPr>
          <p:nvPr/>
        </p:nvPicPr>
        <p:blipFill rotWithShape="1">
          <a:blip r:embed="rId3"/>
          <a:srcRect l="30244" t="7370" r="27217" b="4245"/>
          <a:stretch/>
        </p:blipFill>
        <p:spPr bwMode="auto">
          <a:xfrm>
            <a:off x="4314422" y="1628415"/>
            <a:ext cx="3360289" cy="522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4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لمنتينا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834" y="1893194"/>
            <a:ext cx="7933765" cy="44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عب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19" t="-1077" r="9652" b="14324"/>
          <a:stretch/>
        </p:blipFill>
        <p:spPr>
          <a:xfrm>
            <a:off x="4043966" y="2138107"/>
            <a:ext cx="4765184" cy="413390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021983" y="4713668"/>
            <a:ext cx="2614411" cy="888642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</a:t>
            </a:r>
            <a:r>
              <a:rPr lang="ar-JO" sz="9600" b="1" dirty="0"/>
              <a:t>وخ</a:t>
            </a:r>
            <a:endParaRPr lang="ar-JO" sz="9600" b="1" dirty="0"/>
          </a:p>
        </p:txBody>
      </p:sp>
      <p:pic>
        <p:nvPicPr>
          <p:cNvPr id="11266" name="Picture 2" descr="C:\Users\user\Desktop\food\New folder\imagesCAJ2CJ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643" y="1667023"/>
            <a:ext cx="8004747" cy="5193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7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</a:t>
            </a:r>
            <a:r>
              <a:rPr lang="ar-JO" sz="9600" b="1" dirty="0"/>
              <a:t>أس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159" y="1779218"/>
            <a:ext cx="3807502" cy="49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عك</a:t>
            </a:r>
            <a:endParaRPr lang="ar-JO" sz="9600" b="1" dirty="0"/>
          </a:p>
        </p:txBody>
      </p:sp>
      <p:pic>
        <p:nvPicPr>
          <p:cNvPr id="13314" name="Picture 2" descr="C:\Users\user\Desktop\food\New folder\imagesCAOWGS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6302" y="1663908"/>
            <a:ext cx="7442373" cy="495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5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باب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637" y="2254146"/>
            <a:ext cx="7759596" cy="43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</a:t>
            </a:r>
            <a:r>
              <a:rPr lang="ar-JO" sz="9600" b="1" dirty="0"/>
              <a:t>وب</a:t>
            </a:r>
            <a:endParaRPr lang="ar-JO" sz="9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6" y="1807733"/>
            <a:ext cx="4781862" cy="48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0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مان</a:t>
            </a:r>
            <a:endParaRPr lang="ar-JO" sz="9600" b="1" dirty="0"/>
          </a:p>
        </p:txBody>
      </p:sp>
      <p:pic>
        <p:nvPicPr>
          <p:cNvPr id="23554" name="Picture 2" descr="C:\Users\user\Desktop\food\New folder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29" y="2357431"/>
            <a:ext cx="6551035" cy="4071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5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7000407" y="884418"/>
            <a:ext cx="5021704" cy="478186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dirty="0" smtClean="0"/>
              <a:t>كـ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734519" y="884419"/>
            <a:ext cx="5069174" cy="5081666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dirty="0" smtClean="0"/>
              <a:t>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30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كُ</a:t>
            </a:r>
            <a:r>
              <a:rPr lang="ar-JO" sz="9600" b="1" dirty="0"/>
              <a:t>تب</a:t>
            </a:r>
            <a:endParaRPr lang="ar-JO" sz="9600" b="1" dirty="0"/>
          </a:p>
        </p:txBody>
      </p:sp>
      <p:pic>
        <p:nvPicPr>
          <p:cNvPr id="19458" name="Picture 2" descr="C:\Users\user\Desktop\food\New folder\untitled6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033" y="1881671"/>
            <a:ext cx="7060367" cy="455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9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تف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27" y="2179819"/>
            <a:ext cx="8531902" cy="42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هف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09" y="1687525"/>
            <a:ext cx="7555841" cy="50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راوية</a:t>
            </a:r>
            <a:endParaRPr lang="ar-JO" sz="9600" b="1" dirty="0"/>
          </a:p>
        </p:txBody>
      </p:sp>
      <p:pic>
        <p:nvPicPr>
          <p:cNvPr id="15362" name="Picture 2" descr="C:\Users\user\Desktop\food\New folder\untitled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3613" y="1588957"/>
            <a:ext cx="8415957" cy="5127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6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مون</a:t>
            </a:r>
            <a:endParaRPr lang="ar-JO" sz="9600" b="1" dirty="0"/>
          </a:p>
        </p:txBody>
      </p:sp>
      <p:pic>
        <p:nvPicPr>
          <p:cNvPr id="18434" name="Picture 2" descr="C:\Users\user\Desktop\food\New folder\untitled5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722" y="2317980"/>
            <a:ext cx="9930555" cy="4022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7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كُ</a:t>
            </a:r>
            <a:r>
              <a:rPr lang="ar-JO" sz="9600" b="1" dirty="0"/>
              <a:t>ركم</a:t>
            </a:r>
            <a:endParaRPr lang="ar-JO" sz="9600" b="1" dirty="0"/>
          </a:p>
        </p:txBody>
      </p:sp>
      <p:pic>
        <p:nvPicPr>
          <p:cNvPr id="22530" name="Picture 2" descr="C:\Users\user\Desktop\food\New folder\untitled99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8387" y="2500306"/>
            <a:ext cx="6259195" cy="385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7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7170296" y="0"/>
            <a:ext cx="5021704" cy="478186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dirty="0" smtClean="0"/>
              <a:t>كـا</a:t>
            </a:r>
            <a:endParaRPr lang="en-US" dirty="0"/>
          </a:p>
        </p:txBody>
      </p:sp>
      <p:sp>
        <p:nvSpPr>
          <p:cNvPr id="3" name="Diamond 2"/>
          <p:cNvSpPr/>
          <p:nvPr/>
        </p:nvSpPr>
        <p:spPr>
          <a:xfrm>
            <a:off x="3742545" y="2076136"/>
            <a:ext cx="5021704" cy="4781864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JO" sz="15000" dirty="0" smtClean="0"/>
          </a:p>
          <a:p>
            <a:pPr algn="ctr"/>
            <a:r>
              <a:rPr lang="ar-JO" sz="15000" b="1" dirty="0" smtClean="0"/>
              <a:t>كـي</a:t>
            </a:r>
            <a:r>
              <a:rPr lang="ar-JO" sz="15000" dirty="0" smtClean="0"/>
              <a:t> </a:t>
            </a:r>
            <a:endParaRPr lang="en-US" sz="15000" dirty="0"/>
          </a:p>
        </p:txBody>
      </p:sp>
      <p:sp>
        <p:nvSpPr>
          <p:cNvPr id="4" name="Diamond 3"/>
          <p:cNvSpPr/>
          <p:nvPr/>
        </p:nvSpPr>
        <p:spPr>
          <a:xfrm>
            <a:off x="117423" y="197372"/>
            <a:ext cx="4964243" cy="438712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JO" sz="17000" dirty="0" smtClean="0"/>
          </a:p>
          <a:p>
            <a:pPr algn="ctr"/>
            <a:r>
              <a:rPr lang="ar-JO" sz="17000" b="1" dirty="0" smtClean="0"/>
              <a:t>كـو</a:t>
            </a:r>
            <a:r>
              <a:rPr lang="ar-JO" sz="17000" dirty="0" smtClean="0"/>
              <a:t> </a:t>
            </a:r>
            <a:endParaRPr lang="en-US" sz="17000" dirty="0"/>
          </a:p>
        </p:txBody>
      </p:sp>
    </p:spTree>
    <p:extLst>
      <p:ext uri="{BB962C8B-B14F-4D97-AF65-F5344CB8AC3E}">
        <p14:creationId xmlns:p14="http://schemas.microsoft.com/office/powerpoint/2010/main" val="304215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6" t="6441" r="4333"/>
          <a:stretch/>
        </p:blipFill>
        <p:spPr>
          <a:xfrm>
            <a:off x="321972" y="309094"/>
            <a:ext cx="11531417" cy="64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3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1785926"/>
            <a:ext cx="8229600" cy="3071834"/>
          </a:xfrm>
        </p:spPr>
        <p:txBody>
          <a:bodyPr>
            <a:noAutofit/>
          </a:bodyPr>
          <a:lstStyle/>
          <a:p>
            <a:r>
              <a:rPr lang="ar-JO" sz="9600" b="1" dirty="0"/>
              <a:t>كلمات بحرف الكاف</a:t>
            </a:r>
            <a:endParaRPr lang="ar-JO" sz="9600" b="1" dirty="0"/>
          </a:p>
        </p:txBody>
      </p:sp>
    </p:spTree>
    <p:extLst>
      <p:ext uri="{BB962C8B-B14F-4D97-AF65-F5344CB8AC3E}">
        <p14:creationId xmlns:p14="http://schemas.microsoft.com/office/powerpoint/2010/main" val="347402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9600" b="1" dirty="0">
                <a:solidFill>
                  <a:srgbClr val="FF0000"/>
                </a:solidFill>
              </a:rPr>
              <a:t>كَ</a:t>
            </a:r>
            <a:r>
              <a:rPr lang="ar-JO" sz="9600" b="1" dirty="0"/>
              <a:t>عكة</a:t>
            </a:r>
            <a:endParaRPr lang="ar-JO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68" y="1417638"/>
            <a:ext cx="8397025" cy="52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491" y="124737"/>
            <a:ext cx="4237220" cy="1143000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كَـ</a:t>
            </a:r>
            <a:r>
              <a:rPr lang="ar-JO" sz="10000" b="1" dirty="0" smtClean="0"/>
              <a:t>لب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89" y="1417638"/>
            <a:ext cx="3927422" cy="52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071" y="214678"/>
            <a:ext cx="4562007" cy="1143000"/>
          </a:xfrm>
        </p:spPr>
        <p:txBody>
          <a:bodyPr>
            <a:normAutofit fontScale="90000"/>
          </a:bodyPr>
          <a:lstStyle/>
          <a:p>
            <a:r>
              <a:rPr lang="ar-JO" sz="11100" b="1" dirty="0" smtClean="0">
                <a:solidFill>
                  <a:srgbClr val="FF0000"/>
                </a:solidFill>
              </a:rPr>
              <a:t>كَ</a:t>
            </a:r>
            <a:r>
              <a:rPr lang="ar-JO" sz="11100" b="1" dirty="0" smtClean="0"/>
              <a:t>نغر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2846" y="1860422"/>
            <a:ext cx="5396459" cy="45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</Words>
  <Application>Microsoft Office PowerPoint</Application>
  <PresentationFormat>Widescreen</PresentationFormat>
  <Paragraphs>37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كلمات بحرف الكاف</vt:lpstr>
      <vt:lpstr>كَعكة</vt:lpstr>
      <vt:lpstr>كَـلب</vt:lpstr>
      <vt:lpstr>كَنغر</vt:lpstr>
      <vt:lpstr>كوسا</vt:lpstr>
      <vt:lpstr>كيوي</vt:lpstr>
      <vt:lpstr>كاكا</vt:lpstr>
      <vt:lpstr>كيس</vt:lpstr>
      <vt:lpstr>كَف</vt:lpstr>
      <vt:lpstr>كنافة</vt:lpstr>
      <vt:lpstr>كَهرباء</vt:lpstr>
      <vt:lpstr>كُرة</vt:lpstr>
      <vt:lpstr>كَوكب</vt:lpstr>
      <vt:lpstr>كَرز</vt:lpstr>
      <vt:lpstr>كَستناء</vt:lpstr>
      <vt:lpstr>كُرسي</vt:lpstr>
      <vt:lpstr>كَلمنتينا</vt:lpstr>
      <vt:lpstr>كَعب</vt:lpstr>
      <vt:lpstr>كوخ</vt:lpstr>
      <vt:lpstr>كأس</vt:lpstr>
      <vt:lpstr>كَعك</vt:lpstr>
      <vt:lpstr>كَباب</vt:lpstr>
      <vt:lpstr>كوب</vt:lpstr>
      <vt:lpstr>كَمان</vt:lpstr>
      <vt:lpstr>كُتب</vt:lpstr>
      <vt:lpstr>كَتف</vt:lpstr>
      <vt:lpstr>كَهف</vt:lpstr>
      <vt:lpstr>كَراوية</vt:lpstr>
      <vt:lpstr>كَمون</vt:lpstr>
      <vt:lpstr>كُركم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9</cp:revision>
  <dcterms:created xsi:type="dcterms:W3CDTF">2021-04-12T09:39:21Z</dcterms:created>
  <dcterms:modified xsi:type="dcterms:W3CDTF">2021-04-12T10:32:46Z</dcterms:modified>
</cp:coreProperties>
</file>