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66" r:id="rId4"/>
    <p:sldId id="267" r:id="rId5"/>
    <p:sldId id="271" r:id="rId6"/>
    <p:sldId id="269" r:id="rId7"/>
    <p:sldId id="268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95980-82FC-4F0D-8379-38B1943097DA}" type="datetimeFigureOut">
              <a:rPr lang="en-US" smtClean="0"/>
              <a:t>31-Mar-21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1E02D-64E4-4AB7-985D-F2E9E347D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18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2C8604-A468-468E-9C84-DFAC66A07433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264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91C3-D1BB-4149-BD58-C20787EC02E0}" type="datetimeFigureOut">
              <a:rPr lang="en-US" smtClean="0"/>
              <a:t>31-Mar-21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847E-88CD-4D61-9F59-5E31DF5D4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77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91C3-D1BB-4149-BD58-C20787EC02E0}" type="datetimeFigureOut">
              <a:rPr lang="en-US" smtClean="0"/>
              <a:t>31-Mar-21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847E-88CD-4D61-9F59-5E31DF5D4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2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91C3-D1BB-4149-BD58-C20787EC02E0}" type="datetimeFigureOut">
              <a:rPr lang="en-US" smtClean="0"/>
              <a:t>31-Mar-21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847E-88CD-4D61-9F59-5E31DF5D4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33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F6EE-DDB4-4D71-9404-74DEA28434B5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18/08/1442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C582-5B4A-45DB-996B-464D21B2885A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39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F6EE-DDB4-4D71-9404-74DEA28434B5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18/08/1442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C582-5B4A-45DB-996B-464D21B2885A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4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F6EE-DDB4-4D71-9404-74DEA28434B5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18/08/1442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C582-5B4A-45DB-996B-464D21B2885A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213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F6EE-DDB4-4D71-9404-74DEA28434B5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18/08/1442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C582-5B4A-45DB-996B-464D21B2885A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504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F6EE-DDB4-4D71-9404-74DEA28434B5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18/08/1442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C582-5B4A-45DB-996B-464D21B2885A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503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F6EE-DDB4-4D71-9404-74DEA28434B5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18/08/1442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C582-5B4A-45DB-996B-464D21B2885A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798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F6EE-DDB4-4D71-9404-74DEA28434B5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18/08/1442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C582-5B4A-45DB-996B-464D21B2885A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828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F6EE-DDB4-4D71-9404-74DEA28434B5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18/08/1442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C582-5B4A-45DB-996B-464D21B2885A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1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91C3-D1BB-4149-BD58-C20787EC02E0}" type="datetimeFigureOut">
              <a:rPr lang="en-US" smtClean="0"/>
              <a:t>31-Mar-21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847E-88CD-4D61-9F59-5E31DF5D4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95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F6EE-DDB4-4D71-9404-74DEA28434B5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18/08/1442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C582-5B4A-45DB-996B-464D21B2885A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60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F6EE-DDB4-4D71-9404-74DEA28434B5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18/08/1442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C582-5B4A-45DB-996B-464D21B2885A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82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F6EE-DDB4-4D71-9404-74DEA28434B5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18/08/1442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C582-5B4A-45DB-996B-464D21B2885A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27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91C3-D1BB-4149-BD58-C20787EC02E0}" type="datetimeFigureOut">
              <a:rPr lang="en-US" smtClean="0"/>
              <a:t>31-Mar-21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847E-88CD-4D61-9F59-5E31DF5D4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14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91C3-D1BB-4149-BD58-C20787EC02E0}" type="datetimeFigureOut">
              <a:rPr lang="en-US" smtClean="0"/>
              <a:t>31-Mar-21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847E-88CD-4D61-9F59-5E31DF5D4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7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91C3-D1BB-4149-BD58-C20787EC02E0}" type="datetimeFigureOut">
              <a:rPr lang="en-US" smtClean="0"/>
              <a:t>31-Mar-21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847E-88CD-4D61-9F59-5E31DF5D4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34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91C3-D1BB-4149-BD58-C20787EC02E0}" type="datetimeFigureOut">
              <a:rPr lang="en-US" smtClean="0"/>
              <a:t>31-Mar-21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847E-88CD-4D61-9F59-5E31DF5D4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2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91C3-D1BB-4149-BD58-C20787EC02E0}" type="datetimeFigureOut">
              <a:rPr lang="en-US" smtClean="0"/>
              <a:t>31-Mar-21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847E-88CD-4D61-9F59-5E31DF5D4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23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91C3-D1BB-4149-BD58-C20787EC02E0}" type="datetimeFigureOut">
              <a:rPr lang="en-US" smtClean="0"/>
              <a:t>31-Mar-21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847E-88CD-4D61-9F59-5E31DF5D4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46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91C3-D1BB-4149-BD58-C20787EC02E0}" type="datetimeFigureOut">
              <a:rPr lang="en-US" smtClean="0"/>
              <a:t>31-Mar-21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847E-88CD-4D61-9F59-5E31DF5D4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73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291C3-D1BB-4149-BD58-C20787EC02E0}" type="datetimeFigureOut">
              <a:rPr lang="en-US" smtClean="0"/>
              <a:t>31-Mar-21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2847E-88CD-4D61-9F59-5E31DF5D4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4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2B10F6EE-DDB4-4D71-9404-74DEA28434B5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 rtl="1"/>
              <a:t>18/08/1442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E8D3C582-5B4A-45DB-996B-464D21B2885A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1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كلمات تبدا بحرف ذ , صور حرف الذال للاطفال - احاسيس بريئ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337383"/>
            <a:ext cx="11156369" cy="624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92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8377"/>
            <a:ext cx="12192000" cy="6936377"/>
          </a:xfrm>
          <a:prstGeom prst="rect">
            <a:avLst/>
          </a:prstGeom>
        </p:spPr>
      </p:pic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6890198" y="2284077"/>
            <a:ext cx="5043152" cy="239859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ar-JO" altLang="en-US" sz="20000" b="1" dirty="0">
                <a:solidFill>
                  <a:srgbClr val="FF0000"/>
                </a:solidFill>
              </a:rPr>
              <a:t>ذ</a:t>
            </a:r>
            <a:r>
              <a:rPr lang="ar-JO" altLang="en-US" sz="20000" b="1" dirty="0"/>
              <a:t>رة</a:t>
            </a:r>
            <a:r>
              <a:rPr lang="ar-JO" altLang="en-US" sz="8800" b="1" dirty="0"/>
              <a:t> </a:t>
            </a:r>
            <a:endParaRPr lang="en-US" altLang="en-US" sz="8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392" y="192799"/>
            <a:ext cx="4716312" cy="625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8377"/>
            <a:ext cx="12192000" cy="6936377"/>
          </a:xfrm>
          <a:prstGeom prst="rect">
            <a:avLst/>
          </a:prstGeom>
        </p:spPr>
      </p:pic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7160653" y="2760595"/>
            <a:ext cx="4296177" cy="201746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ar-JO" altLang="en-US" sz="15000" b="1" dirty="0">
                <a:solidFill>
                  <a:srgbClr val="FF0000"/>
                </a:solidFill>
              </a:rPr>
              <a:t>ذ</a:t>
            </a:r>
            <a:r>
              <a:rPr lang="ar-JO" altLang="en-US" sz="15000" b="1" dirty="0"/>
              <a:t>بابة</a:t>
            </a:r>
            <a:endParaRPr lang="en-US" altLang="en-US" sz="15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60" y="862885"/>
            <a:ext cx="5455594" cy="521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4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8377"/>
            <a:ext cx="12192000" cy="6936377"/>
          </a:xfrm>
          <a:prstGeom prst="rect">
            <a:avLst/>
          </a:prstGeom>
        </p:spPr>
      </p:pic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6825802" y="1923468"/>
            <a:ext cx="4502239" cy="266828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ar-JO" altLang="en-US" sz="20000" b="1" dirty="0">
                <a:solidFill>
                  <a:srgbClr val="FF0000"/>
                </a:solidFill>
              </a:rPr>
              <a:t>ذ</a:t>
            </a:r>
            <a:r>
              <a:rPr lang="ar-JO" altLang="en-US" sz="20000" b="1" dirty="0"/>
              <a:t>هب</a:t>
            </a:r>
            <a:r>
              <a:rPr lang="ar-JO" altLang="en-US" sz="4000" dirty="0"/>
              <a:t> </a:t>
            </a:r>
            <a:endParaRPr lang="en-US" alt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22" y="927278"/>
            <a:ext cx="6541448" cy="489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3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8377"/>
            <a:ext cx="12192000" cy="6936377"/>
          </a:xfrm>
          <a:prstGeom prst="rect">
            <a:avLst/>
          </a:prstGeom>
        </p:spPr>
      </p:pic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6632620" y="2503018"/>
            <a:ext cx="5120425" cy="246822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ar-JO" altLang="en-US" sz="20000" b="1" dirty="0">
                <a:solidFill>
                  <a:srgbClr val="FF0000"/>
                </a:solidFill>
              </a:rPr>
              <a:t>ذ</a:t>
            </a:r>
            <a:r>
              <a:rPr lang="ar-JO" altLang="en-US" sz="20000" b="1" dirty="0"/>
              <a:t>راع</a:t>
            </a:r>
            <a:endParaRPr lang="en-US" altLang="en-US" sz="20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65" y="587062"/>
            <a:ext cx="4779793" cy="590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8377"/>
            <a:ext cx="12192000" cy="6936377"/>
          </a:xfrm>
          <a:prstGeom prst="rect">
            <a:avLst/>
          </a:prstGeom>
        </p:spPr>
      </p:pic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7057623" y="2055389"/>
            <a:ext cx="4424966" cy="2803078"/>
          </a:xfrm>
        </p:spPr>
        <p:txBody>
          <a:bodyPr>
            <a:noAutofit/>
          </a:bodyPr>
          <a:lstStyle/>
          <a:p>
            <a:pPr algn="ctr" eaLnBrk="1" hangingPunct="1"/>
            <a:r>
              <a:rPr lang="ar-JO" altLang="en-US" sz="20000" b="1" dirty="0">
                <a:solidFill>
                  <a:srgbClr val="FF0000"/>
                </a:solidFill>
              </a:rPr>
              <a:t>ذ</a:t>
            </a:r>
            <a:r>
              <a:rPr lang="ar-JO" altLang="en-US" sz="20000" b="1" dirty="0"/>
              <a:t>قن</a:t>
            </a:r>
            <a:endParaRPr lang="en-US" altLang="en-US" sz="20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1773"/>
          <a:stretch/>
        </p:blipFill>
        <p:spPr>
          <a:xfrm>
            <a:off x="482422" y="506554"/>
            <a:ext cx="6003874" cy="571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8377"/>
            <a:ext cx="12192000" cy="6936377"/>
          </a:xfrm>
          <a:prstGeom prst="rect">
            <a:avLst/>
          </a:prstGeom>
        </p:spPr>
      </p:pic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7598535" y="2415392"/>
            <a:ext cx="4025720" cy="287198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ar-JO" altLang="en-US" sz="16700" b="1" dirty="0">
                <a:solidFill>
                  <a:srgbClr val="FF0000"/>
                </a:solidFill>
              </a:rPr>
              <a:t>ذ</a:t>
            </a:r>
            <a:r>
              <a:rPr lang="ar-JO" altLang="en-US" sz="16700" b="1" dirty="0"/>
              <a:t>كور</a:t>
            </a:r>
            <a:r>
              <a:rPr lang="ar-JO" altLang="en-US" sz="8800" b="1" dirty="0"/>
              <a:t> </a:t>
            </a:r>
            <a:endParaRPr lang="en-US" altLang="en-US" sz="8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94" y="1140853"/>
            <a:ext cx="5240025" cy="524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5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مجموعة كلمات بحرف الذال – حروف اللغة العربية | Mario characters, Character,  Fictional charact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94" y="416717"/>
            <a:ext cx="10496282" cy="587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04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8377"/>
            <a:ext cx="12192000" cy="69363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448" t="6631" r="3018" b="7781"/>
          <a:stretch/>
        </p:blipFill>
        <p:spPr>
          <a:xfrm>
            <a:off x="1493948" y="242820"/>
            <a:ext cx="9530367" cy="611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5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8377"/>
            <a:ext cx="12192000" cy="69363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22714"/>
          </a:xfrm>
        </p:spPr>
        <p:txBody>
          <a:bodyPr>
            <a:noAutofit/>
          </a:bodyPr>
          <a:lstStyle/>
          <a:p>
            <a:r>
              <a:rPr lang="ar-JO" sz="9000" b="1" dirty="0" smtClean="0">
                <a:solidFill>
                  <a:srgbClr val="002060"/>
                </a:solidFill>
              </a:rPr>
              <a:t>ذا      ذو      ذي </a:t>
            </a:r>
            <a:r>
              <a:rPr lang="ar-JO" sz="9000" b="1" dirty="0">
                <a:solidFill>
                  <a:srgbClr val="002060"/>
                </a:solidFill>
              </a:rPr>
              <a:t/>
            </a:r>
            <a:br>
              <a:rPr lang="ar-JO" sz="9000" b="1" dirty="0">
                <a:solidFill>
                  <a:srgbClr val="002060"/>
                </a:solidFill>
              </a:rPr>
            </a:br>
            <a:r>
              <a:rPr lang="ar-JO" sz="9000" b="1" dirty="0">
                <a:solidFill>
                  <a:srgbClr val="002060"/>
                </a:solidFill>
              </a:rPr>
              <a:t/>
            </a:r>
            <a:br>
              <a:rPr lang="ar-JO" sz="9000" b="1" dirty="0">
                <a:solidFill>
                  <a:srgbClr val="002060"/>
                </a:solidFill>
              </a:rPr>
            </a:br>
            <a:r>
              <a:rPr lang="ar-JO" sz="9000" b="1" dirty="0" smtClean="0">
                <a:solidFill>
                  <a:srgbClr val="002060"/>
                </a:solidFill>
              </a:rPr>
              <a:t>ذَ      ذُ     ذِ</a:t>
            </a:r>
            <a:r>
              <a:rPr lang="ar-JO" sz="9000" b="1" dirty="0">
                <a:solidFill>
                  <a:srgbClr val="002060"/>
                </a:solidFill>
              </a:rPr>
              <a:t/>
            </a:r>
            <a:br>
              <a:rPr lang="ar-JO" sz="9000" b="1" dirty="0">
                <a:solidFill>
                  <a:srgbClr val="002060"/>
                </a:solidFill>
              </a:rPr>
            </a:br>
            <a:r>
              <a:rPr lang="ar-JO" sz="9000" b="1" dirty="0">
                <a:solidFill>
                  <a:srgbClr val="002060"/>
                </a:solidFill>
              </a:rPr>
              <a:t/>
            </a:r>
            <a:br>
              <a:rPr lang="ar-JO" sz="9000" b="1" dirty="0">
                <a:solidFill>
                  <a:srgbClr val="002060"/>
                </a:solidFill>
              </a:rPr>
            </a:br>
            <a:r>
              <a:rPr lang="ar-JO" sz="9000" b="1" dirty="0" smtClean="0">
                <a:solidFill>
                  <a:srgbClr val="002060"/>
                </a:solidFill>
              </a:rPr>
              <a:t>ذْ     </a:t>
            </a:r>
            <a:endParaRPr lang="ar-JO" sz="9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55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8377"/>
            <a:ext cx="12192000" cy="69363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69" y="413879"/>
            <a:ext cx="10650827" cy="598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05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8377"/>
            <a:ext cx="12192000" cy="69363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7640"/>
          <a:stretch/>
        </p:blipFill>
        <p:spPr>
          <a:xfrm>
            <a:off x="463639" y="412123"/>
            <a:ext cx="10947043" cy="640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66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8377"/>
            <a:ext cx="12192000" cy="6936377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ar-JO" altLang="en-US" sz="9200" b="1"/>
              <a:t>حرف الذال</a:t>
            </a:r>
            <a:r>
              <a:rPr lang="ar-JO" altLang="en-US" b="1"/>
              <a:t> </a:t>
            </a:r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89713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8377"/>
            <a:ext cx="12192000" cy="6936377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6864439" y="2606049"/>
            <a:ext cx="4064357" cy="1325563"/>
          </a:xfrm>
        </p:spPr>
        <p:txBody>
          <a:bodyPr>
            <a:noAutofit/>
          </a:bodyPr>
          <a:lstStyle/>
          <a:p>
            <a:pPr algn="ctr" eaLnBrk="1" hangingPunct="1"/>
            <a:r>
              <a:rPr lang="ar-JO" altLang="en-US" sz="20000" b="1" dirty="0">
                <a:solidFill>
                  <a:srgbClr val="FF0000"/>
                </a:solidFill>
              </a:rPr>
              <a:t>ذ</a:t>
            </a:r>
            <a:r>
              <a:rPr lang="ar-JO" altLang="en-US" sz="20000" b="1" dirty="0"/>
              <a:t>ئب</a:t>
            </a:r>
            <a:endParaRPr lang="en-US" altLang="en-US" sz="20000" b="1" dirty="0"/>
          </a:p>
        </p:txBody>
      </p:sp>
      <p:pic>
        <p:nvPicPr>
          <p:cNvPr id="3075" name="Picture 5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54" y="235360"/>
            <a:ext cx="5758869" cy="646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83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8377"/>
            <a:ext cx="12192000" cy="6936377"/>
          </a:xfrm>
          <a:prstGeom prst="rect">
            <a:avLst/>
          </a:prstGeom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6941712" y="2580291"/>
            <a:ext cx="4579513" cy="2107619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ar-JO" altLang="en-US" sz="20000" b="1" dirty="0">
                <a:solidFill>
                  <a:srgbClr val="FF0000"/>
                </a:solidFill>
              </a:rPr>
              <a:t>ذ</a:t>
            </a:r>
            <a:r>
              <a:rPr lang="ar-JO" altLang="en-US" sz="20000" b="1" dirty="0"/>
              <a:t>يل</a:t>
            </a:r>
            <a:r>
              <a:rPr lang="ar-JO" altLang="en-US" sz="8800" b="1" dirty="0"/>
              <a:t> </a:t>
            </a:r>
            <a:endParaRPr lang="en-US" altLang="en-US" sz="8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412" y="734071"/>
            <a:ext cx="3422709" cy="560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14</Words>
  <Application>Microsoft Office PowerPoint</Application>
  <PresentationFormat>Widescreen</PresentationFormat>
  <Paragraphs>11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ذا      ذو      ذي   ذَ      ذُ     ذِ  ذْ     </vt:lpstr>
      <vt:lpstr>PowerPoint Presentation</vt:lpstr>
      <vt:lpstr>PowerPoint Presentation</vt:lpstr>
      <vt:lpstr>حرف الذال </vt:lpstr>
      <vt:lpstr>ذئب</vt:lpstr>
      <vt:lpstr>ذيل </vt:lpstr>
      <vt:lpstr>ذرة </vt:lpstr>
      <vt:lpstr>ذبابة</vt:lpstr>
      <vt:lpstr>ذهب </vt:lpstr>
      <vt:lpstr>ذراع</vt:lpstr>
      <vt:lpstr>ذقن</vt:lpstr>
      <vt:lpstr>ذكور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THINK PAD</cp:lastModifiedBy>
  <cp:revision>4</cp:revision>
  <dcterms:created xsi:type="dcterms:W3CDTF">2021-03-31T09:09:03Z</dcterms:created>
  <dcterms:modified xsi:type="dcterms:W3CDTF">2021-03-31T09:26:17Z</dcterms:modified>
</cp:coreProperties>
</file>