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4/10/2022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Be able 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Sit Dolor Amet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70891-6709-4CDB-B7F6-0EB64D9F40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19708-4F06-4F6F-8969-52D2134CB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015410"/>
            <a:ext cx="8747351" cy="12722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Will be able to</a:t>
            </a:r>
          </a:p>
          <a:p>
            <a:pPr algn="l"/>
            <a:r>
              <a:rPr lang="en-US" dirty="0"/>
              <a:t>She </a:t>
            </a:r>
            <a:r>
              <a:rPr lang="en-US" dirty="0">
                <a:solidFill>
                  <a:srgbClr val="FF0000"/>
                </a:solidFill>
              </a:rPr>
              <a:t>will be able to speak </a:t>
            </a:r>
            <a:r>
              <a:rPr lang="en-US" dirty="0"/>
              <a:t>French fluently</a:t>
            </a:r>
            <a:r>
              <a:rPr lang="en-US" dirty="0">
                <a:solidFill>
                  <a:srgbClr val="FF0000"/>
                </a:solidFill>
              </a:rPr>
              <a:t> soon 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Tomorrow</a:t>
            </a:r>
            <a:r>
              <a:rPr lang="en-US" dirty="0"/>
              <a:t> /</a:t>
            </a:r>
            <a:r>
              <a:rPr lang="en-US" dirty="0">
                <a:solidFill>
                  <a:srgbClr val="FF0000"/>
                </a:solidFill>
              </a:rPr>
              <a:t>next</a:t>
            </a:r>
          </a:p>
        </p:txBody>
      </p:sp>
    </p:spTree>
    <p:extLst>
      <p:ext uri="{BB962C8B-B14F-4D97-AF65-F5344CB8AC3E}">
        <p14:creationId xmlns:p14="http://schemas.microsoft.com/office/powerpoint/2010/main" val="282797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4914-027B-4EE2-99D7-85B16F141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 perfect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FB163-6ED8-480E-B992-FC5687FFCD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3750366"/>
            <a:ext cx="8933796" cy="1388898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Key words :-just ,</a:t>
            </a:r>
            <a:r>
              <a:rPr lang="en-US" dirty="0">
                <a:solidFill>
                  <a:srgbClr val="92D050"/>
                </a:solidFill>
              </a:rPr>
              <a:t> yet </a:t>
            </a:r>
            <a:r>
              <a:rPr lang="en-US" dirty="0">
                <a:solidFill>
                  <a:srgbClr val="FF0000"/>
                </a:solidFill>
              </a:rPr>
              <a:t>, already ,since .for , recently .</a:t>
            </a:r>
          </a:p>
          <a:p>
            <a:pPr algn="l"/>
            <a:r>
              <a:rPr lang="en-US" dirty="0"/>
              <a:t>                     </a:t>
            </a:r>
            <a:r>
              <a:rPr lang="en-US" b="1" dirty="0"/>
              <a:t>have / has + been able to</a:t>
            </a:r>
          </a:p>
          <a:p>
            <a:pPr algn="l"/>
            <a:r>
              <a:rPr lang="en-US" dirty="0">
                <a:solidFill>
                  <a:schemeClr val="accent1"/>
                </a:solidFill>
              </a:rPr>
              <a:t>I haven’t been able to </a:t>
            </a:r>
            <a:r>
              <a:rPr lang="en-US">
                <a:solidFill>
                  <a:schemeClr val="accent1"/>
                </a:solidFill>
              </a:rPr>
              <a:t>sleep  yet.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62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7E42B-3178-4736-814A-9520728EB0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Past perfect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FDC78F-51BF-43A6-9623-5DFACFEB7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3896140"/>
            <a:ext cx="8800360" cy="1243124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1"/>
                </a:solidFill>
              </a:rPr>
              <a:t>Key words:-when , after , before , just , already .</a:t>
            </a:r>
          </a:p>
          <a:p>
            <a:pPr algn="l"/>
            <a:r>
              <a:rPr lang="en-US" dirty="0"/>
              <a:t>                    </a:t>
            </a:r>
            <a:r>
              <a:rPr lang="en-US" b="1" dirty="0"/>
              <a:t>had +been able to.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She had been able to leave the house before he </a:t>
            </a:r>
            <a:r>
              <a:rPr lang="en-US" dirty="0">
                <a:solidFill>
                  <a:srgbClr val="92D050"/>
                </a:solidFill>
              </a:rPr>
              <a:t>arrived</a:t>
            </a:r>
            <a:r>
              <a:rPr lang="en-US" dirty="0">
                <a:solidFill>
                  <a:srgbClr val="FF0000"/>
                </a:solidFill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74699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DA40A-41E4-4E25-828F-567052E21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614827" cy="1054961"/>
          </a:xfrm>
        </p:spPr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A8071C-978A-4A83-8B31-7AB99003C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2994992"/>
            <a:ext cx="8936846" cy="214427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Type 1/will be able to +base verb.</a:t>
            </a:r>
          </a:p>
          <a:p>
            <a:pPr algn="l"/>
            <a:r>
              <a:rPr lang="en-US" b="1" dirty="0"/>
              <a:t>If you study ,you will be able to pass the exam </a:t>
            </a:r>
            <a:r>
              <a:rPr lang="en-US" dirty="0"/>
              <a:t>.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Type 2 /would be able to + base verb </a:t>
            </a:r>
            <a:r>
              <a:rPr lang="en-US" dirty="0"/>
              <a:t>.</a:t>
            </a:r>
          </a:p>
          <a:p>
            <a:pPr algn="l"/>
            <a:r>
              <a:rPr lang="en-US" b="1" dirty="0"/>
              <a:t> If you studied ,you would be able to pass the exam </a:t>
            </a:r>
            <a:r>
              <a:rPr lang="en-US" dirty="0"/>
              <a:t>.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Type 3 /would have been able to + base verb </a:t>
            </a:r>
            <a:r>
              <a:rPr lang="en-US" dirty="0"/>
              <a:t>.</a:t>
            </a:r>
          </a:p>
          <a:p>
            <a:pPr algn="l"/>
            <a:r>
              <a:rPr lang="en-US" dirty="0"/>
              <a:t> </a:t>
            </a:r>
            <a:r>
              <a:rPr lang="en-US" b="1" dirty="0"/>
              <a:t>If you had studied ,you would have been able to pass </a:t>
            </a:r>
            <a:r>
              <a:rPr lang="en-US" dirty="0"/>
              <a:t>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2EFA-5A83-4E14-B23F-313C1D5C03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7577" y="1825487"/>
            <a:ext cx="8933796" cy="1908313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Gerund construction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5CDCBE-50BE-4312-B5E7-2F339D625A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577" y="3694043"/>
            <a:ext cx="8936846" cy="1710263"/>
          </a:xfrm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algn="l"/>
            <a:r>
              <a:rPr lang="en-US" dirty="0">
                <a:solidFill>
                  <a:srgbClr val="FF0000"/>
                </a:solidFill>
              </a:rPr>
              <a:t>Being able to + base verb .(after verbs that are followed by gerund )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I enjoy being able to sing .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Enjoy /love / hate/like/start-------</a:t>
            </a:r>
            <a:r>
              <a:rPr lang="en-US" b="1" dirty="0" err="1">
                <a:solidFill>
                  <a:schemeClr val="tx1"/>
                </a:solidFill>
              </a:rPr>
              <a:t>being+able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to+base</a:t>
            </a:r>
            <a:r>
              <a:rPr lang="en-US" b="1" dirty="0">
                <a:solidFill>
                  <a:schemeClr val="tx1"/>
                </a:solidFill>
              </a:rPr>
              <a:t> verb</a:t>
            </a:r>
          </a:p>
        </p:txBody>
      </p:sp>
    </p:spTree>
    <p:extLst>
      <p:ext uri="{BB962C8B-B14F-4D97-AF65-F5344CB8AC3E}">
        <p14:creationId xmlns:p14="http://schemas.microsoft.com/office/powerpoint/2010/main" val="389781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8DAD1-F3FA-4AF5-B8EA-E104A3403C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Modal constructions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301DB-EF41-4E01-ABDA-A13E8F138B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Modal +be able to/ have been able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46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2ACFE-868D-4DD8-976D-50325D0DB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86C88-5923-4B40-A887-6BFBF9B07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Book Antiqua" panose="02040602050305030304" pitchFamily="18" charset="0"/>
              </a:rPr>
              <a:t>They should be able to survive .</a:t>
            </a:r>
          </a:p>
          <a:p>
            <a:endParaRPr lang="en-US" sz="1400" dirty="0">
              <a:latin typeface="Book Antiqua" panose="02040602050305030304" pitchFamily="18" charset="0"/>
            </a:endParaRPr>
          </a:p>
          <a:p>
            <a:r>
              <a:rPr lang="en-US" sz="1800" dirty="0">
                <a:latin typeface="Book Antiqua" panose="02040602050305030304" pitchFamily="18" charset="0"/>
              </a:rPr>
              <a:t>He must have been able to  buy the new car .</a:t>
            </a:r>
          </a:p>
        </p:txBody>
      </p:sp>
    </p:spTree>
    <p:extLst>
      <p:ext uri="{BB962C8B-B14F-4D97-AF65-F5344CB8AC3E}">
        <p14:creationId xmlns:p14="http://schemas.microsoft.com/office/powerpoint/2010/main" val="316034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35FBB-B8AB-42C9-A6EB-C3D89368DD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73003-73A1-44BE-9CA7-21951F700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18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.pptx" id="{5330A5D3-B581-4B4A-9313-9275B6EF2E52}" vid="{516C64E9-C0AA-46DA-9991-9C0EC881A8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Floral flourish</Template>
  <TotalTime>0</TotalTime>
  <Words>238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Avenir Next LT Pro</vt:lpstr>
      <vt:lpstr>Avenir Next LT Pro Light</vt:lpstr>
      <vt:lpstr>Book Antiqua</vt:lpstr>
      <vt:lpstr>Garamond</vt:lpstr>
      <vt:lpstr>SavonVTI</vt:lpstr>
      <vt:lpstr>Be able to</vt:lpstr>
      <vt:lpstr>Future</vt:lpstr>
      <vt:lpstr>Present perfect</vt:lpstr>
      <vt:lpstr>Past perfect</vt:lpstr>
      <vt:lpstr>Conditionals</vt:lpstr>
      <vt:lpstr>Gerund construction</vt:lpstr>
      <vt:lpstr>Modal constructions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2021-03-22T14:22:44Z</dcterms:created>
  <dcterms:modified xsi:type="dcterms:W3CDTF">2022-04-10T13:12:29Z</dcterms:modified>
</cp:coreProperties>
</file>