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8DD2-EF48-4244-977E-CC3BF068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6BA79-1652-496E-A1FD-D3405420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F02F-1110-4AE4-878C-E5D48308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B394-E67D-4FBF-B2AC-75D8F537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A92-169F-46D7-918E-CB4EE419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C947-D11C-40A2-8A80-C3569AA9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81A0-F3EE-4C63-A869-10FC3E682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7B5F-7D95-46ED-8143-61B8DDA3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3358-B2A5-4238-BE8B-B3C81882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5EC4-D16F-42AF-A0B1-78CB069D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44CB-5ECC-4613-8B4B-A74DABC4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F908-40DC-49C9-BCB0-6A5261D6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3FDE-DE01-4A30-AB39-E7BC2F7C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0062-F3D7-4DAB-B60B-09B28B1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317-AE54-43B3-A0E8-916FCDB1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77D-9312-47EB-819B-4CA854B0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36E4-3017-401D-B018-031EC08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BB2D-B033-4314-B0A1-F0F13FED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11F6-2F72-46FB-8CFE-39553F2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F321-2FFA-41E6-98CA-2FC65B3D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7D8-99B6-4C4B-B573-ABAA4A0E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9D1B-E65E-4517-8488-25FC5D8B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1FDD-A509-4E49-BBB4-D87DFAD9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00C6-2454-4649-AA8A-846C3CF8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C091-1CB8-456E-8CFF-273E0B27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C50B-010E-4296-9054-1A70B190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258C-4382-45C5-B870-509C6FF5E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FC78-98E2-49E5-8C35-A4DE5A7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D032-F87B-4930-91E3-0349BF4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ACB2-4123-4086-8372-17C94B6A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4B5F-375D-4E7E-92BE-ACC05722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A5BD-0AAD-4E46-B086-CCDE8690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C6CB-7C45-40BB-BFAB-DBCB1989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14BAE-5BC6-4502-8C52-D7FC751A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A01B-37F5-412E-B7ED-7DAE5570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9C73-1F3A-493D-B8F0-92CB39511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16D24-7A90-4A11-A40F-782FD062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25515-4FE2-49F4-80F8-610028B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E8730-406D-420A-B32B-4507CE5B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6478-864B-4A8D-8AF0-2946DC2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C9D19-485B-430B-99E8-644370B2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E00A-3885-430D-9E65-FD5E9B9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798-06A1-4826-9B0F-98E094D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BE6D6-5549-43DE-83C0-4417A183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E2539-FD87-4836-B993-22F5432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D888-9A7D-41D3-A759-B9B209EB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C21E-C523-4C8F-A23A-BCE1939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6C4-8585-4BFD-A3DF-FCE7AA2C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74376-B3AD-4470-9296-0AEB132F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43F3-45E4-4B3B-A85C-70A952B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BA71-7B18-475A-BC5B-4F38B34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7757-920B-4097-AC6B-499BCEA7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A6B9-7A6E-4EC1-8144-282A34B4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2D89E-C5B2-425E-8934-5B39E9A6F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1D9F-8F1B-4B2D-9B37-39E0A2E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6C96-EDCA-4928-960B-AFFBC7ED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46001-061F-47C0-B971-ABB89C4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E795-E64C-4353-A435-7D9422A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3A81D-2ECF-4E75-9D46-7EADB055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1AD3-8D45-44E2-8165-1F759610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001D-B952-47D9-8935-72D5BD6E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D596-74D2-4985-A40C-36883DA8082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8F2F-83FD-4DFD-96C7-C09F3195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62AC-A4D0-454B-A31B-D4EF2D9D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microsoft.com/office/2007/relationships/hdphoto" Target="../media/hdphoto5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4821E-6911-4A53-8B27-32888C06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6"/>
            <a:ext cx="12192000" cy="6659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87A5-CA13-45B8-A800-9D563D87C76D}"/>
              </a:ext>
            </a:extLst>
          </p:cNvPr>
          <p:cNvSpPr txBox="1"/>
          <p:nvPr/>
        </p:nvSpPr>
        <p:spPr>
          <a:xfrm>
            <a:off x="1749287" y="901147"/>
            <a:ext cx="97005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02386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EFA05-DA94-4B37-B178-25F49190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653465"/>
            <a:ext cx="10402956" cy="58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A894-C771-4F76-A632-28E947EF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12192000" cy="3266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3F7CD-18D6-4E7B-8DAB-0A864344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7756"/>
            <a:ext cx="12192000" cy="397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BBC63-346F-4DC9-9FA2-30D83EA7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37" y="3415347"/>
            <a:ext cx="4756005" cy="226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1B4E3-DFB1-49E0-8842-AA040A0DBB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434" t="66667" r="50000" b="19393"/>
          <a:stretch/>
        </p:blipFill>
        <p:spPr>
          <a:xfrm>
            <a:off x="5428337" y="4487469"/>
            <a:ext cx="510410" cy="429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E97CBC-8765-4D86-B44F-51580264C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165" y="4174643"/>
            <a:ext cx="1310754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070751-E264-4DEF-8115-13ADAA0661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0893" y1="70250" x2="30893" y2="70250"/>
                        <a14:backgroundMark x1="13571" y1="73500" x2="13571" y2="73500"/>
                        <a14:backgroundMark x1="25179" y1="24250" x2="25179" y2="16750"/>
                        <a14:backgroundMark x1="25179" y1="16750" x2="15357" y2="23750"/>
                        <a14:backgroundMark x1="15357" y1="23750" x2="15893" y2="60125"/>
                        <a14:backgroundMark x1="15893" y1="60125" x2="22857" y2="82625"/>
                        <a14:backgroundMark x1="18214" y1="52125" x2="23393" y2="45500"/>
                        <a14:backgroundMark x1="23393" y1="45500" x2="24107" y2="40000"/>
                        <a14:backgroundMark x1="35893" y1="38625" x2="39286" y2="69250"/>
                        <a14:backgroundMark x1="39286" y1="69250" x2="35000" y2="76375"/>
                        <a14:backgroundMark x1="35000" y1="76375" x2="26071" y2="73250"/>
                        <a14:backgroundMark x1="26071" y1="73250" x2="30893" y2="58250"/>
                        <a14:backgroundMark x1="30893" y1="58250" x2="29821" y2="50500"/>
                        <a14:backgroundMark x1="29821" y1="50500" x2="26250" y2="44500"/>
                        <a14:backgroundMark x1="50000" y1="29750" x2="50000" y2="29750"/>
                        <a14:backgroundMark x1="50000" y1="29750" x2="51964" y2="27250"/>
                        <a14:backgroundMark x1="35357" y1="23000" x2="22321" y2="34250"/>
                        <a14:backgroundMark x1="22321" y1="34250" x2="20357" y2="27125"/>
                        <a14:backgroundMark x1="20357" y1="27125" x2="26071" y2="25250"/>
                        <a14:backgroundMark x1="46786" y1="11375" x2="46964" y2="18625"/>
                        <a14:backgroundMark x1="46964" y1="18625" x2="57143" y2="18375"/>
                        <a14:backgroundMark x1="57143" y1="18375" x2="67679" y2="15500"/>
                        <a14:backgroundMark x1="67679" y1="15500" x2="61964" y2="22000"/>
                        <a14:backgroundMark x1="61964" y1="22000" x2="70536" y2="26125"/>
                        <a14:backgroundMark x1="70536" y1="26125" x2="76964" y2="31500"/>
                        <a14:backgroundMark x1="76964" y1="31500" x2="67679" y2="35125"/>
                        <a14:backgroundMark x1="67679" y1="35125" x2="65893" y2="42250"/>
                        <a14:backgroundMark x1="65893" y1="42250" x2="73214" y2="55500"/>
                        <a14:backgroundMark x1="73214" y1="55500" x2="60179" y2="85500"/>
                        <a14:backgroundMark x1="60179" y1="85500" x2="59821" y2="90250"/>
                        <a14:backgroundMark x1="43393" y1="47500" x2="39643" y2="54625"/>
                        <a14:backgroundMark x1="39643" y1="54625" x2="52679" y2="61625"/>
                        <a14:backgroundMark x1="52679" y1="61625" x2="46429" y2="76250"/>
                        <a14:backgroundMark x1="46429" y1="76250" x2="38036" y2="80000"/>
                        <a14:backgroundMark x1="38036" y1="80000" x2="27857" y2="81125"/>
                        <a14:backgroundMark x1="27857" y1="81125" x2="21786" y2="83250"/>
                        <a14:backgroundMark x1="86607" y1="35750" x2="77143" y2="70750"/>
                        <a14:backgroundMark x1="53214" y1="29250" x2="51071" y2="35000"/>
                        <a14:backgroundMark x1="36786" y1="31375" x2="35000" y2="34000"/>
                        <a14:backgroundMark x1="40179" y1="24250" x2="33214" y2="29125"/>
                        <a14:backgroundMark x1="30357" y1="33500" x2="29464" y2="34500"/>
                        <a14:backgroundMark x1="26964" y1="39375" x2="27500" y2="44500"/>
                        <a14:backgroundMark x1="50357" y1="46000" x2="50357" y2="56625"/>
                        <a14:backgroundMark x1="53214" y1="53375" x2="58571" y2="67625"/>
                        <a14:backgroundMark x1="58571" y1="67625" x2="57857" y2="70125"/>
                        <a14:backgroundMark x1="57857" y1="70125" x2="55179" y2="84750"/>
                        <a14:backgroundMark x1="55179" y1="84750" x2="47143" y2="86500"/>
                        <a14:backgroundMark x1="62143" y1="51750" x2="60893" y2="61000"/>
                        <a14:backgroundMark x1="77500" y1="76125" x2="77500" y2="76125"/>
                        <a14:backgroundMark x1="77500" y1="76125" x2="76250" y2="87375"/>
                        <a14:backgroundMark x1="76250" y1="87375" x2="76607" y2="78000"/>
                        <a14:backgroundMark x1="70179" y1="30125" x2="67857" y2="30750"/>
                        <a14:backgroundMark x1="55179" y1="40625" x2="53393" y2="42875"/>
                        <a14:backgroundMark x1="48214" y1="39625" x2="46607" y2="42625"/>
                        <a14:backgroundMark x1="43571" y1="29250" x2="43571" y2="42625"/>
                        <a14:backgroundMark x1="78036" y1="22375" x2="78036" y2="22375"/>
                        <a14:backgroundMark x1="78036" y1="22375" x2="83393" y2="20375"/>
                      </a14:backgroundRemoval>
                    </a14:imgEffect>
                  </a14:imgLayer>
                </a14:imgProps>
              </a:ext>
            </a:extLst>
          </a:blip>
          <a:srcRect l="16811" t="11920" r="50000" b="32618"/>
          <a:stretch/>
        </p:blipFill>
        <p:spPr>
          <a:xfrm>
            <a:off x="5653080" y="4081986"/>
            <a:ext cx="597167" cy="1744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12E8F2-10D7-4D75-957C-9E5660F445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712" y="-416646"/>
            <a:ext cx="1532659" cy="54744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A7E54B-B259-451E-82B8-5B46E134323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24692" y="2230804"/>
            <a:ext cx="742271" cy="797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33500-2B13-4C00-8B5E-1C2D9831D9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955629">
            <a:off x="6243184" y="2326210"/>
            <a:ext cx="963251" cy="993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F60E0E-0A4A-4A81-B3B9-E6ECF28292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54785" y="1429558"/>
            <a:ext cx="742271" cy="797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31211-0CA9-4FB0-9729-C273756031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67725" y="777357"/>
            <a:ext cx="742271" cy="797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4F7D5E-6A11-4762-8719-03A413FD9F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19670584">
            <a:off x="6415129" y="874795"/>
            <a:ext cx="742271" cy="797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27CC0D-1A7D-4EDB-89C3-7F80085A5D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>
            <a:off x="6259733" y="1633971"/>
            <a:ext cx="742271" cy="7978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2DEDDD-A6E0-4815-A971-729141B010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2000" y1="43716" x2="48364" y2="42623"/>
                      </a14:backgroundRemoval>
                    </a14:imgEffect>
                  </a14:imgLayer>
                </a14:imgProps>
              </a:ext>
            </a:extLst>
          </a:blip>
          <a:srcRect l="24759" t="19490" r="23178" b="20085"/>
          <a:stretch/>
        </p:blipFill>
        <p:spPr>
          <a:xfrm>
            <a:off x="5735130" y="2017376"/>
            <a:ext cx="727025" cy="56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BB7B5B-8EC6-4D76-833A-AC576E9D1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2661" y="1110892"/>
            <a:ext cx="725487" cy="5608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A80BE7-71FB-49F1-A709-0BD8A6DDF6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0685" y="351922"/>
            <a:ext cx="725487" cy="5608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883181-F3CA-4CBE-9671-B4F3701A73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537" b="89837" l="9268" r="89268">
                        <a14:foregroundMark x1="74146" y1="10569" x2="70244" y2="8943"/>
                        <a14:foregroundMark x1="62927" y1="89837" x2="42439" y2="8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369" y="892265"/>
            <a:ext cx="680590" cy="8167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D7954-AE4B-4151-B9FC-448F9D7217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8909759">
            <a:off x="6155726" y="1703079"/>
            <a:ext cx="682811" cy="816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1B473F-1FCE-4A99-9A0F-70A15E4CC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02800" y="2340795"/>
            <a:ext cx="682811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14291-638E-442F-9012-6E37AE59909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0907" r="65854" b="50343"/>
          <a:stretch/>
        </p:blipFill>
        <p:spPr>
          <a:xfrm>
            <a:off x="4838434" y="4234162"/>
            <a:ext cx="1623721" cy="8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2021-04-19T12:23:23Z</dcterms:created>
  <dcterms:modified xsi:type="dcterms:W3CDTF">2021-06-22T17:18:40Z</dcterms:modified>
</cp:coreProperties>
</file>