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8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2" r:id="rId12"/>
    <p:sldId id="283" r:id="rId13"/>
    <p:sldId id="284" r:id="rId14"/>
    <p:sldId id="281" r:id="rId15"/>
    <p:sldId id="269" r:id="rId16"/>
    <p:sldId id="267" r:id="rId17"/>
    <p:sldId id="276" r:id="rId18"/>
    <p:sldId id="273" r:id="rId19"/>
    <p:sldId id="288" r:id="rId20"/>
    <p:sldId id="277" r:id="rId21"/>
    <p:sldId id="285" r:id="rId22"/>
    <p:sldId id="286" r:id="rId23"/>
    <p:sldId id="265" r:id="rId24"/>
    <p:sldId id="266" r:id="rId25"/>
    <p:sldId id="270" r:id="rId26"/>
    <p:sldId id="271" r:id="rId27"/>
    <p:sldId id="272" r:id="rId28"/>
    <p:sldId id="274" r:id="rId29"/>
    <p:sldId id="275" r:id="rId30"/>
    <p:sldId id="278" r:id="rId31"/>
    <p:sldId id="279" r:id="rId32"/>
    <p:sldId id="28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DCB8-9295-443D-A85E-DBED0D782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409BD-12CA-41E8-907A-39CD77995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665EC-4DA4-447F-AB30-73D39E82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DA2B9-B734-4F4B-9040-43C13ADD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3C3F0-645E-4055-B4CE-043A369E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B4FD-5868-46EB-874B-9CE66D07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F3978-2533-43CF-9AEB-5EFB78150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8D54F-F971-4EBA-8FAE-7E5193DE3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FE6F2-AF21-4705-82A0-C85B7AD3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803D0-87B1-471F-9737-36007BCD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0BD619-ACE1-499E-B557-B32774DC8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35886-91BC-4F71-BA57-F0FD9C8A7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93BA5-7055-489D-B669-CC4BC6F4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068E-DD99-40B1-9998-78BEC43C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44D77-2456-4E72-A136-E6E5395B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727D-5419-4C39-947B-95172C15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DB159-8C39-4DB8-A6B8-4F1E0F55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88EF9-D0D4-4B4B-9440-531BE4E9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B20BD-826B-450C-8E6E-00C90D3B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E3AD2-8D43-40A1-9E8B-AAE5595D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1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B9CE-2FCF-44C6-96A5-126213A1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83C5D-EB4F-44E7-8411-1E1C81A0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6E68-D93C-45AF-B095-9750835F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721AC-F0C3-4CB4-A770-F56FDC5E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E7CF4-90A8-45F8-B9AC-4BD9585B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97E23-BB29-4E3E-B0CD-82C12F50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A255-3DAA-4575-986C-E3FE25C15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B9AD-B221-460A-BF8D-F91EE05C4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AB797-576D-4648-8196-E98A2F8D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51B1A-E7CB-42D9-BAEF-73AA5C16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E63E0-5124-46AF-85F8-E4DAC575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B3C6-1051-41CE-A3F7-3E40CFE8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3237C-2797-42E3-8584-1F5239658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4FB93-F07B-4341-AB33-7DE665AC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2115A-B219-4A89-B11E-5DA78BF83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4E6DF2-8A44-46D9-A51F-15ECCAA04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91A9B5-96E9-4988-B38C-CD725FA8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EC8B9-8A28-4C18-B010-EEF0074B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04488-A37C-4548-93F2-FCA34681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8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22C2C-A9C4-4925-B50C-A2927EB0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83C79F-7D44-4600-94B9-757B6C24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07393-D80B-40D9-8A40-37C0978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E87FF-2FE2-4B1E-BA23-41EFB64E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89BDA6-67EB-46C9-8D64-A0ECA0DAC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423914-B93D-4926-9CDD-EC9963254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EE56B-02DF-48ED-A21F-A23C959E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6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2DEE8-66B8-4A90-A677-D4CC5B31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D4367-AF5C-4BD3-A92D-65665769B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4309D-8260-483B-9536-96E6C6773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6C555-D5FE-48BE-830F-8F4C8E4A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5189E-FC2D-48E0-85A4-7843EAF8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04C95-3051-4B63-B9FD-D915E6D60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67234-8F1F-4AF4-93F6-F8E78DA4C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248A46-7FA0-414D-978A-44CB466D8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0E70C-8171-451C-BA13-5A78717A5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6A61E-981C-44A6-AC6F-4E3B9A8E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331C3-B7CB-4157-BABA-74C1DF3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83CB8-B8E6-440E-AF96-A0689BC4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7BE98-FC2E-46E6-8FA8-5E5821FA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398CE-1E1E-4710-BA98-397613C6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F039E-09A4-48BD-88EA-0CB3E6140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DE27-DC17-43C1-9719-5340AD3D11B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EACB7-EA25-49FD-9C04-182A1E75D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64C26-246D-40E1-B4C7-3CC91FD9E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1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EBD74-B80A-405C-BF80-CE863D55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b="1" dirty="0">
                <a:latin typeface="Century Gothic" panose="020B0502020202020204" pitchFamily="34" charset="0"/>
              </a:rPr>
              <a:t>Daily message</a:t>
            </a:r>
          </a:p>
          <a:p>
            <a:pPr marL="0" indent="0">
              <a:buNone/>
            </a:pPr>
            <a:r>
              <a:rPr lang="en-US" sz="5400" dirty="0">
                <a:latin typeface="Century Gothic" panose="020B0502020202020204" pitchFamily="34" charset="0"/>
              </a:rPr>
              <a:t>Today we are going to learn a new sound.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3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C5D94-5528-4C17-8BD7-DBB3678D3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7" y="472315"/>
            <a:ext cx="6278217" cy="4397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soap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0729A7-5BFD-48FA-957D-1577AE20B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055" y="1089794"/>
            <a:ext cx="6278217" cy="377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3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D73FE-78ED-4FB2-9121-FECF00575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05" y="848139"/>
            <a:ext cx="5893904" cy="39903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foam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 . 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E1EA3C-02AF-4CA6-98CA-3031E2A35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056861"/>
            <a:ext cx="5241235" cy="524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70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E2128-C1FA-48FD-9E6E-D4F6D8ACA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962"/>
            <a:ext cx="4953931" cy="38180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oak</a:t>
            </a:r>
          </a:p>
          <a:p>
            <a:pPr marL="0" indent="0">
              <a:buNone/>
            </a:pPr>
            <a:r>
              <a:rPr lang="en-US" sz="3600" dirty="0">
                <a:latin typeface="Century Gothic" panose="020B0502020202020204" pitchFamily="34" charset="0"/>
              </a:rPr>
              <a:t>         </a:t>
            </a:r>
            <a:r>
              <a:rPr lang="en-US" sz="23500" dirty="0">
                <a:latin typeface="Century Gothic" panose="020B0502020202020204" pitchFamily="34" charset="0"/>
              </a:rPr>
              <a:t>. 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25700" dirty="0">
                <a:latin typeface="Century Gothic" panose="020B0502020202020204" pitchFamily="34" charset="0"/>
              </a:rPr>
              <a:t>.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AAAC88-11A1-4F54-B81D-A9491DC00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504" y="899279"/>
            <a:ext cx="4688992" cy="531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12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C0927-680C-4730-A45C-BC455F6D0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8313"/>
            <a:ext cx="4369904" cy="4268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oat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5FF9E1-5D11-41FC-B732-681E429E1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1519" y="1083846"/>
            <a:ext cx="3873776" cy="469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2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07AD20-D49D-476E-952C-C97DF8567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foam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   .</a:t>
            </a:r>
          </a:p>
        </p:txBody>
      </p:sp>
    </p:spTree>
    <p:extLst>
      <p:ext uri="{BB962C8B-B14F-4D97-AF65-F5344CB8AC3E}">
        <p14:creationId xmlns:p14="http://schemas.microsoft.com/office/powerpoint/2010/main" val="2085806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9CD80-C34F-4765-BA6E-DF7F3D7F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soap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64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8EB4A-FD01-4D0E-A258-1E4379EE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toast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 .</a:t>
            </a:r>
          </a:p>
        </p:txBody>
      </p:sp>
    </p:spTree>
    <p:extLst>
      <p:ext uri="{BB962C8B-B14F-4D97-AF65-F5344CB8AC3E}">
        <p14:creationId xmlns:p14="http://schemas.microsoft.com/office/powerpoint/2010/main" val="2164971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96E99-1AE6-4204-9F16-4C13A0DC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556591"/>
            <a:ext cx="10783957" cy="5620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loaf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555057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1952-91D3-4EAD-9011-9C854EF0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473904"/>
            <a:ext cx="10515600" cy="638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toad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  .</a:t>
            </a:r>
          </a:p>
        </p:txBody>
      </p:sp>
    </p:spTree>
    <p:extLst>
      <p:ext uri="{BB962C8B-B14F-4D97-AF65-F5344CB8AC3E}">
        <p14:creationId xmlns:p14="http://schemas.microsoft.com/office/powerpoint/2010/main" val="1500845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ED4C5-2057-4203-B55A-5F9F60EC2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"/>
            <a:ext cx="10515600" cy="602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goal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  .</a:t>
            </a:r>
          </a:p>
        </p:txBody>
      </p:sp>
    </p:spTree>
    <p:extLst>
      <p:ext uri="{BB962C8B-B14F-4D97-AF65-F5344CB8AC3E}">
        <p14:creationId xmlns:p14="http://schemas.microsoft.com/office/powerpoint/2010/main" val="222316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2BE3-2F31-4EF2-8EF5-79C5459AD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 err="1">
                <a:latin typeface="Century Gothic" panose="020B0502020202020204" pitchFamily="34" charset="0"/>
              </a:rPr>
              <a:t>oa</a:t>
            </a:r>
            <a:endParaRPr lang="en-US" sz="16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7641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DC16E-A562-40F6-B02E-22FB3841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357809"/>
            <a:ext cx="10704443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oak   oat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.  .</a:t>
            </a:r>
            <a:r>
              <a:rPr lang="en-US" sz="19900" dirty="0">
                <a:latin typeface="Century Gothic" panose="020B0502020202020204" pitchFamily="34" charset="0"/>
              </a:rPr>
              <a:t>     . .</a:t>
            </a:r>
          </a:p>
        </p:txBody>
      </p:sp>
    </p:spTree>
    <p:extLst>
      <p:ext uri="{BB962C8B-B14F-4D97-AF65-F5344CB8AC3E}">
        <p14:creationId xmlns:p14="http://schemas.microsoft.com/office/powerpoint/2010/main" val="2713385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77B7F-7BD4-472F-9245-58433169B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10817"/>
            <a:ext cx="11155017" cy="57661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road      coat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 .       .   .  .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74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B165C-A58D-4C09-8FCC-D94ADBB83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946" y="477078"/>
            <a:ext cx="10111854" cy="5699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goat       toad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.  .  .        .  .   .          </a:t>
            </a:r>
          </a:p>
        </p:txBody>
      </p:sp>
    </p:spTree>
    <p:extLst>
      <p:ext uri="{BB962C8B-B14F-4D97-AF65-F5344CB8AC3E}">
        <p14:creationId xmlns:p14="http://schemas.microsoft.com/office/powerpoint/2010/main" val="2721615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48475-65B6-4126-886B-4B39D4BB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275121"/>
            <a:ext cx="10515600" cy="586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1067396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07BC-6E3D-4918-8A15-F8F9E11E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885"/>
            <a:ext cx="10515600" cy="596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aim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3216871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464F-50DC-468D-8C4C-86DE41694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78"/>
            <a:ext cx="10515600" cy="6004685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nail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8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931C7-12BF-4AB7-B6F8-327254B19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5289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58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9B13766-3604-40A5-8781-A5D78A613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492" y="53700"/>
            <a:ext cx="9249837" cy="632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9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C2B7-A8DB-4B23-A8E6-538CC0E5C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15600" cy="573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968329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03A23-4A2D-41B8-AB5B-6C23E2E5A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410817"/>
            <a:ext cx="10903226" cy="5766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maid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 .  .</a:t>
            </a:r>
          </a:p>
        </p:txBody>
      </p:sp>
    </p:spTree>
    <p:extLst>
      <p:ext uri="{BB962C8B-B14F-4D97-AF65-F5344CB8AC3E}">
        <p14:creationId xmlns:p14="http://schemas.microsoft.com/office/powerpoint/2010/main" val="1481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on 1st Gr. Reading &amp; Writing">
            <a:extLst>
              <a:ext uri="{FF2B5EF4-FFF2-40B4-BE49-F238E27FC236}">
                <a16:creationId xmlns:a16="http://schemas.microsoft.com/office/drawing/2014/main" id="{E9A81661-6E27-4465-8D98-0FBD4A5B3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426" y="299537"/>
            <a:ext cx="7235711" cy="616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618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09B0-23FF-40C2-A6D2-ADA67B43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1508514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0170-9A42-4711-A506-3605EA6D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 . . .</a:t>
            </a:r>
          </a:p>
        </p:txBody>
      </p:sp>
    </p:spTree>
    <p:extLst>
      <p:ext uri="{BB962C8B-B14F-4D97-AF65-F5344CB8AC3E}">
        <p14:creationId xmlns:p14="http://schemas.microsoft.com/office/powerpoint/2010/main" val="576945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722D9-E8F9-4BD6-A90C-5EC0891A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"/>
            <a:ext cx="10515600" cy="6017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 .</a:t>
            </a:r>
          </a:p>
        </p:txBody>
      </p:sp>
    </p:spTree>
    <p:extLst>
      <p:ext uri="{BB962C8B-B14F-4D97-AF65-F5344CB8AC3E}">
        <p14:creationId xmlns:p14="http://schemas.microsoft.com/office/powerpoint/2010/main" val="275130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57A29-5AD8-48FA-ADA5-62CC7226B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8" y="1532237"/>
            <a:ext cx="5936973" cy="3793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boat</a:t>
            </a:r>
          </a:p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.  .  .</a:t>
            </a:r>
            <a:endParaRPr lang="en-US" sz="12500" dirty="0">
              <a:latin typeface="Century Gothic" panose="020B0502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D159FE-EFBE-4D1A-B7D2-8390C25DA5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460"/>
          <a:stretch/>
        </p:blipFill>
        <p:spPr>
          <a:xfrm>
            <a:off x="5840480" y="1942685"/>
            <a:ext cx="6215661" cy="419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4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D3603-5AAF-4146-A50F-B11DDF77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208" y="1338468"/>
            <a:ext cx="6877878" cy="4894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coat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0CF719-159F-4198-9A54-F265FC86B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2834" y="758823"/>
            <a:ext cx="4861684" cy="486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6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B67EE-DBC3-49D8-A8EF-33988695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595436"/>
            <a:ext cx="6503504" cy="4646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goat</a:t>
            </a:r>
          </a:p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 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725A77-902E-4E11-A078-253723A40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3247" y="1396598"/>
            <a:ext cx="5496961" cy="406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6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36A467A-CE72-49AF-ABBD-162EF400675A}"/>
              </a:ext>
            </a:extLst>
          </p:cNvPr>
          <p:cNvSpPr txBox="1"/>
          <p:nvPr/>
        </p:nvSpPr>
        <p:spPr>
          <a:xfrm>
            <a:off x="583095" y="795374"/>
            <a:ext cx="520810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Century Gothic" panose="020B0502020202020204" pitchFamily="34" charset="0"/>
              </a:rPr>
              <a:t>road</a:t>
            </a:r>
          </a:p>
          <a:p>
            <a:r>
              <a:rPr lang="en-US" sz="16600" dirty="0">
                <a:latin typeface="Century Gothic" panose="020B0502020202020204" pitchFamily="34" charset="0"/>
              </a:rPr>
              <a:t> .  .  .</a:t>
            </a:r>
          </a:p>
          <a:p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83F7A-0F35-461D-BA1C-67ED7A5C1F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875"/>
          <a:stretch/>
        </p:blipFill>
        <p:spPr>
          <a:xfrm>
            <a:off x="5933247" y="1322419"/>
            <a:ext cx="5675658" cy="450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2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66EBD-42AF-47C3-B959-82350CBF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1121671"/>
            <a:ext cx="5469834" cy="39550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toad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6A5FC6-1544-47DE-BEB1-5E4693E90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859" y="1204562"/>
            <a:ext cx="4198454" cy="378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5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DB5B1-3BB1-41F1-9DD5-8169B9869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915" y="1510748"/>
            <a:ext cx="5478946" cy="4664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loaf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7A825A-8F5B-4986-89C2-25B6FFC14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689" y="2942255"/>
            <a:ext cx="5873198" cy="255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16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150</Words>
  <Application>Microsoft Office PowerPoint</Application>
  <PresentationFormat>Widescreen</PresentationFormat>
  <Paragraphs>61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Dina Qubain</cp:lastModifiedBy>
  <cp:revision>15</cp:revision>
  <dcterms:created xsi:type="dcterms:W3CDTF">2021-02-21T12:35:30Z</dcterms:created>
  <dcterms:modified xsi:type="dcterms:W3CDTF">2023-03-20T06:00:40Z</dcterms:modified>
</cp:coreProperties>
</file>