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2" r:id="rId3"/>
    <p:sldId id="273" r:id="rId4"/>
    <p:sldId id="271" r:id="rId5"/>
    <p:sldId id="269" r:id="rId6"/>
    <p:sldId id="257" r:id="rId7"/>
    <p:sldId id="259" r:id="rId8"/>
    <p:sldId id="260" r:id="rId9"/>
    <p:sldId id="261" r:id="rId10"/>
    <p:sldId id="262" r:id="rId11"/>
    <p:sldId id="263" r:id="rId12"/>
    <p:sldId id="274" r:id="rId13"/>
    <p:sldId id="275" r:id="rId14"/>
    <p:sldId id="276" r:id="rId15"/>
    <p:sldId id="268" r:id="rId16"/>
    <p:sldId id="265" r:id="rId17"/>
    <p:sldId id="266" r:id="rId18"/>
    <p:sldId id="278" r:id="rId19"/>
    <p:sldId id="277" r:id="rId20"/>
    <p:sldId id="267" r:id="rId21"/>
    <p:sldId id="279" r:id="rId22"/>
    <p:sldId id="280" r:id="rId23"/>
    <p:sldId id="281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7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3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3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70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5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72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76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79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72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8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7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4" Type="http://schemas.microsoft.com/office/2007/relationships/hdphoto" Target="../media/hdphoto1.wdp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3" Type="http://schemas.openxmlformats.org/officeDocument/2006/relationships/image" Target="../media/image4.png" /><Relationship Id="rId7" Type="http://schemas.openxmlformats.org/officeDocument/2006/relationships/image" Target="../media/image8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7.png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0.pn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7200" b="1" dirty="0">
                <a:latin typeface="Century Gothic" panose="020B0502020202020204" pitchFamily="34" charset="0"/>
              </a:rPr>
              <a:t>Daily message</a:t>
            </a:r>
          </a:p>
          <a:p>
            <a:pPr marL="0" indent="0">
              <a:buNone/>
            </a:pPr>
            <a:r>
              <a:rPr lang="en-GB" sz="4800" dirty="0">
                <a:latin typeface="Century Gothic" panose="020B0502020202020204" pitchFamily="34" charset="0"/>
              </a:rPr>
              <a:t>   </a:t>
            </a:r>
            <a:r>
              <a:rPr lang="en-GB" sz="6000" dirty="0">
                <a:latin typeface="Century Gothic" panose="020B0502020202020204" pitchFamily="34" charset="0"/>
              </a:rPr>
              <a:t>We are going to learn a new colour.</a:t>
            </a:r>
            <a:endParaRPr 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088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5275" y="-189781"/>
            <a:ext cx="12347275" cy="715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61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11" y="-14302"/>
            <a:ext cx="12122989" cy="701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52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7A57-C41C-468E-B239-3DAF87CBF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23" y="394252"/>
            <a:ext cx="10257182" cy="62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73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A86701-3523-4CC2-8D05-235AAB90A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16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5160D6-79F9-481A-9FA7-20D557BE8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6" y="0"/>
            <a:ext cx="12099234" cy="730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2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3900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pink</a:t>
            </a:r>
            <a:endParaRPr lang="en-US" sz="23900" dirty="0">
              <a:solidFill>
                <a:schemeClr val="accent2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529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784" y="2008505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3900" dirty="0">
                <a:latin typeface="Century Gothic" panose="020B0502020202020204" pitchFamily="34" charset="0"/>
              </a:rPr>
              <a:t>red</a:t>
            </a:r>
            <a:endParaRPr lang="en-US" sz="239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777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3900" dirty="0">
                <a:latin typeface="Century Gothic" panose="020B0502020202020204" pitchFamily="34" charset="0"/>
              </a:rPr>
              <a:t>blue</a:t>
            </a:r>
            <a:endParaRPr lang="en-US" sz="239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86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D975C-C9D6-48E1-AD20-F4D173525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dirty="0">
                <a:latin typeface="Century Gothic" panose="020B0502020202020204" pitchFamily="34" charset="0"/>
              </a:rPr>
              <a:t>pink</a:t>
            </a:r>
          </a:p>
        </p:txBody>
      </p:sp>
    </p:spTree>
    <p:extLst>
      <p:ext uri="{BB962C8B-B14F-4D97-AF65-F5344CB8AC3E}">
        <p14:creationId xmlns:p14="http://schemas.microsoft.com/office/powerpoint/2010/main" val="2638698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0F272-B89B-4D4D-8701-579921D3F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dirty="0">
                <a:latin typeface="Century Gothic" panose="020B0502020202020204" pitchFamily="34" charset="0"/>
              </a:rPr>
              <a:t>yellow</a:t>
            </a:r>
          </a:p>
        </p:txBody>
      </p:sp>
    </p:spTree>
    <p:extLst>
      <p:ext uri="{BB962C8B-B14F-4D97-AF65-F5344CB8AC3E}">
        <p14:creationId xmlns:p14="http://schemas.microsoft.com/office/powerpoint/2010/main" val="4189282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C4B3D4-47F0-44E0-A338-2A5E1437F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07" y="278295"/>
            <a:ext cx="10342586" cy="5817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8E3A3A-568E-4863-9267-91CAB68C3C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507" b="84018" l="7300" r="33500">
                        <a14:foregroundMark x1="8900" y1="74087" x2="7300" y2="76370"/>
                        <a14:foregroundMark x1="27300" y1="79110" x2="27700" y2="79110"/>
                        <a14:foregroundMark x1="16100" y1="82078" x2="15800" y2="84132"/>
                        <a14:foregroundMark x1="14100" y1="67694" x2="13400" y2="69292"/>
                        <a14:foregroundMark x1="28500" y1="81849" x2="25300" y2="75457"/>
                        <a14:foregroundMark x1="25300" y1="75457" x2="25300" y2="75457"/>
                        <a14:foregroundMark x1="16500" y1="56507" x2="16500" y2="56507"/>
                        <a14:foregroundMark x1="16500" y1="56507" x2="16500" y2="56507"/>
                      </a14:backgroundRemoval>
                    </a14:imgEffect>
                  </a14:imgLayer>
                </a14:imgProps>
              </a:ext>
            </a:extLst>
          </a:blip>
          <a:srcRect l="5650" t="54299" r="63373" b="14397"/>
          <a:stretch/>
        </p:blipFill>
        <p:spPr>
          <a:xfrm>
            <a:off x="4770781" y="4061792"/>
            <a:ext cx="2425149" cy="214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73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3900" dirty="0"/>
              <a:t>pink</a:t>
            </a:r>
            <a:endParaRPr lang="en-US" sz="23900" dirty="0"/>
          </a:p>
        </p:txBody>
      </p:sp>
    </p:spTree>
    <p:extLst>
      <p:ext uri="{BB962C8B-B14F-4D97-AF65-F5344CB8AC3E}">
        <p14:creationId xmlns:p14="http://schemas.microsoft.com/office/powerpoint/2010/main" val="3731339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D3FAF-D43C-474B-B67F-D6496E25A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3800" dirty="0">
                <a:latin typeface="Century Gothic" panose="020B0502020202020204" pitchFamily="34" charset="0"/>
              </a:rPr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3908320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F9D04-FEDC-46F1-9F4B-17E66F1A6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600" dirty="0">
                <a:latin typeface="Century Gothic" panose="020B0502020202020204" pitchFamily="34" charset="0"/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951883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E4492-9F14-40C8-82BD-03318555E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dirty="0">
                <a:latin typeface="Century Gothic" panose="020B0502020202020204" pitchFamily="34" charset="0"/>
              </a:rPr>
              <a:t>gray</a:t>
            </a:r>
          </a:p>
        </p:txBody>
      </p:sp>
    </p:spTree>
    <p:extLst>
      <p:ext uri="{BB962C8B-B14F-4D97-AF65-F5344CB8AC3E}">
        <p14:creationId xmlns:p14="http://schemas.microsoft.com/office/powerpoint/2010/main" val="783004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F1063-69A7-4E28-9B57-47AA46531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700" dirty="0">
                <a:latin typeface="Century Gothic" panose="020B0502020202020204" pitchFamily="34" charset="0"/>
              </a:rPr>
              <a:t>pink</a:t>
            </a:r>
          </a:p>
        </p:txBody>
      </p:sp>
    </p:spTree>
    <p:extLst>
      <p:ext uri="{BB962C8B-B14F-4D97-AF65-F5344CB8AC3E}">
        <p14:creationId xmlns:p14="http://schemas.microsoft.com/office/powerpoint/2010/main" val="2070217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D9906F-46E4-4F54-AE29-12ED75961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21" y="678953"/>
            <a:ext cx="3027200" cy="1653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DEE58-AC91-4A90-94B4-2F1D315B6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418" y="535268"/>
            <a:ext cx="3868761" cy="1516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E8A3EB-DB10-4B52-9F8D-DF0DF2DA20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485"/>
          <a:stretch/>
        </p:blipFill>
        <p:spPr>
          <a:xfrm>
            <a:off x="252821" y="2683983"/>
            <a:ext cx="3657917" cy="1653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B632CF-EA4E-4C34-A972-24AA202B9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208" y="4537245"/>
            <a:ext cx="5659972" cy="193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7D0B80-D510-4BE9-8E23-23C235248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165" y="287480"/>
            <a:ext cx="4743099" cy="2566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7F8C86-CA70-4C11-9D4C-4774442038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371" r="18221"/>
          <a:stretch/>
        </p:blipFill>
        <p:spPr>
          <a:xfrm>
            <a:off x="3450995" y="2772727"/>
            <a:ext cx="4619423" cy="2033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CAC80F-1355-4B04-A210-E8355EC6CD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09" r="21813"/>
          <a:stretch/>
        </p:blipFill>
        <p:spPr>
          <a:xfrm>
            <a:off x="7734927" y="2140742"/>
            <a:ext cx="4204252" cy="25279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C36EDF-745E-4605-B4FF-11A690171549}"/>
              </a:ext>
            </a:extLst>
          </p:cNvPr>
          <p:cNvSpPr txBox="1"/>
          <p:nvPr/>
        </p:nvSpPr>
        <p:spPr>
          <a:xfrm>
            <a:off x="880100" y="4142625"/>
            <a:ext cx="40949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atin typeface="Century Gothic" panose="020B0502020202020204" pitchFamily="34" charset="0"/>
              </a:rPr>
              <a:t>gray</a:t>
            </a:r>
          </a:p>
        </p:txBody>
      </p:sp>
    </p:spTree>
    <p:extLst>
      <p:ext uri="{BB962C8B-B14F-4D97-AF65-F5344CB8AC3E}">
        <p14:creationId xmlns:p14="http://schemas.microsoft.com/office/powerpoint/2010/main" val="101394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x It Up White and Red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52891"/>
          </a:xfrm>
        </p:spPr>
      </p:pic>
    </p:spTree>
    <p:extLst>
      <p:ext uri="{BB962C8B-B14F-4D97-AF65-F5344CB8AC3E}">
        <p14:creationId xmlns:p14="http://schemas.microsoft.com/office/powerpoint/2010/main" val="187322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812" b="3579"/>
          <a:stretch/>
        </p:blipFill>
        <p:spPr>
          <a:xfrm>
            <a:off x="1207699" y="2380889"/>
            <a:ext cx="9299276" cy="213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5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40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4951" y="-75400"/>
            <a:ext cx="9808234" cy="6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91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464" y="-69012"/>
            <a:ext cx="10982864" cy="740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38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94000"/>
            <a:ext cx="12292642" cy="70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48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23</Words>
  <Application>Microsoft Office PowerPoint</Application>
  <PresentationFormat>Widescreen</PresentationFormat>
  <Paragraphs>13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Dina Qubain</cp:lastModifiedBy>
  <cp:revision>14</cp:revision>
  <dcterms:created xsi:type="dcterms:W3CDTF">2020-06-23T04:56:37Z</dcterms:created>
  <dcterms:modified xsi:type="dcterms:W3CDTF">2023-03-20T05:51:54Z</dcterms:modified>
</cp:coreProperties>
</file>