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9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EDB672B-AE46-4112-88F2-785F4C8882EF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EDB672B-AE46-4112-88F2-785F4C8882EF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EDB672B-AE46-4112-88F2-785F4C8882EF}" type="datetimeFigureOut">
              <a:rPr lang="en-US" smtClean="0"/>
              <a:pPr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youtube.com/watch?v=_n3KZR1DSEo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youtube.com/watch?v=IhPLCCZKzw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gfSwlqi4Q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8: Geometry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51871-8049-4160-B8C7-5AC08F90C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D0AB1-2777-400F-B2EC-B6CE94FE6E1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straight angle measures 180  ͦ </a:t>
            </a:r>
            <a:r>
              <a:rPr lang="en-US" b="1" dirty="0"/>
              <a:t>(Supplementary)</a:t>
            </a:r>
          </a:p>
          <a:p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B2D0FF7-2EAC-4C0D-9277-A654D69A5D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636912"/>
            <a:ext cx="5402951" cy="2088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7414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10F84-F35F-4E86-BAC9-039A70291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FB570-67FC-44E8-BF0F-F7C34F0F1DA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Angles at a point add up to 360 ͦ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DF3DA16-196C-4943-A1DD-3E66EA55D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5" y="2492896"/>
            <a:ext cx="3523835" cy="246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9717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AC07D-EC9C-42A0-B2E0-8F5176604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40BB3-854C-4014-B3A7-6BBD1DE7BCB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Vertically opposite angles are equal</a:t>
            </a: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19B3C22-C9E5-4A4B-A76D-5BFDA0945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5023" y="2492896"/>
            <a:ext cx="3379027" cy="276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6180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B958-E7B6-4376-BAF8-EF99C27E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31BF6-A216-4D29-863D-C2D211733A5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Without measuring, find the missing angles.</a:t>
            </a:r>
          </a:p>
          <a:p>
            <a:pPr marL="0" indent="0">
              <a:buNone/>
            </a:pPr>
            <a:r>
              <a:rPr lang="en-US" dirty="0"/>
              <a:t>1)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210E761-5587-43F0-92C1-A715BC39E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169960"/>
            <a:ext cx="2952328" cy="4338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8330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8A6A8-427C-428F-A49F-BDB860D3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F9692-51B4-4C2E-AFDC-83CB39F972A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2)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1EF27D5-B308-47A7-AF67-1B09432FAE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12776"/>
            <a:ext cx="4032448" cy="489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9913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E8E72-AB42-444E-B2E0-F66679FC6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4B9DC-F43D-4577-9CEF-DF52A7D62D3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16A4BEC-9A2E-41C6-B4B6-BBC55C13B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71479"/>
            <a:ext cx="4379937" cy="4419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6046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A3CE3-A5DF-4BCB-BD0D-EE7207712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4A86-0A2C-40CE-95E7-50FBF8A760E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review,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https://www.youtube.com/watch?v=_n3KZR1DSEo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7429D8-649E-4847-8684-505163010B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3306319"/>
            <a:ext cx="2824610" cy="20246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4CD8F5A-DAD7-4782-8161-3A0DA63D1FDD}"/>
              </a:ext>
            </a:extLst>
          </p:cNvPr>
          <p:cNvSpPr txBox="1"/>
          <p:nvPr/>
        </p:nvSpPr>
        <p:spPr>
          <a:xfrm>
            <a:off x="5724128" y="5448243"/>
            <a:ext cx="2824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Page 117, Ex. 8A</a:t>
            </a:r>
          </a:p>
          <a:p>
            <a:r>
              <a:rPr lang="en-US" dirty="0"/>
              <a:t>Q1 + Q2 + Q5 + Q7</a:t>
            </a:r>
          </a:p>
        </p:txBody>
      </p:sp>
    </p:spTree>
    <p:extLst>
      <p:ext uri="{BB962C8B-B14F-4D97-AF65-F5344CB8AC3E}">
        <p14:creationId xmlns:p14="http://schemas.microsoft.com/office/powerpoint/2010/main" val="4118159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4305C-DEB6-4887-8660-27C15D828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Angles in triangles and quadrilaterals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E2F4E-22FA-4999-9399-38A03C706A5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u="sng" dirty="0"/>
              <a:t>Angles in triangles.</a:t>
            </a:r>
          </a:p>
          <a:p>
            <a:pPr>
              <a:buNone/>
            </a:pPr>
            <a:r>
              <a:rPr lang="en-US" sz="2400" dirty="0"/>
              <a:t>The angles in a triangle add up to 180 ͦ</a:t>
            </a:r>
          </a:p>
          <a:p>
            <a:pPr>
              <a:buNone/>
            </a:pPr>
            <a:r>
              <a:rPr lang="en-US" sz="2400" dirty="0"/>
              <a:t>Example: find the missing angle a.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2" descr="Angles in triangles - Homeschool lessons in Primary Maths Y6 - BBC Bitesize">
            <a:extLst>
              <a:ext uri="{FF2B5EF4-FFF2-40B4-BE49-F238E27FC236}">
                <a16:creationId xmlns:a16="http://schemas.microsoft.com/office/drawing/2014/main" id="{9AB9E662-569B-4192-AF0E-A32AEECDA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44" y="2875913"/>
            <a:ext cx="2925688" cy="1874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7E97E1F-9967-4D88-95D4-C118378E0941}"/>
              </a:ext>
            </a:extLst>
          </p:cNvPr>
          <p:cNvSpPr/>
          <p:nvPr/>
        </p:nvSpPr>
        <p:spPr>
          <a:xfrm>
            <a:off x="269985" y="4869160"/>
            <a:ext cx="1277679" cy="5135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AEB967-D2E6-4F6E-A1E4-0B39901D5C1C}"/>
              </a:ext>
            </a:extLst>
          </p:cNvPr>
          <p:cNvSpPr/>
          <p:nvPr/>
        </p:nvSpPr>
        <p:spPr>
          <a:xfrm>
            <a:off x="326302" y="3074383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We know that: </a:t>
            </a:r>
          </a:p>
          <a:p>
            <a:pPr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60° + 40° + a = 180°</a:t>
            </a:r>
          </a:p>
          <a:p>
            <a:pPr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100° + a = 180°(use algebra)</a:t>
            </a:r>
          </a:p>
          <a:p>
            <a:pPr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-100      = -100</a:t>
            </a:r>
          </a:p>
          <a:p>
            <a:pPr>
              <a:buNone/>
            </a:pP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 = 80°</a:t>
            </a:r>
          </a:p>
        </p:txBody>
      </p:sp>
    </p:spTree>
    <p:extLst>
      <p:ext uri="{BB962C8B-B14F-4D97-AF65-F5344CB8AC3E}">
        <p14:creationId xmlns:p14="http://schemas.microsoft.com/office/powerpoint/2010/main" val="3721942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6F9F5AE-ECEE-4826-8FE3-324945231B20}"/>
              </a:ext>
            </a:extLst>
          </p:cNvPr>
          <p:cNvSpPr/>
          <p:nvPr/>
        </p:nvSpPr>
        <p:spPr>
          <a:xfrm>
            <a:off x="301752" y="5445224"/>
            <a:ext cx="1245912" cy="6538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98D57C-9448-4FA2-BF18-E1AF4C098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0AF61-02BB-430D-87B1-3B8672A5A12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/>
              <a:t>Angles in quadrilaterals.</a:t>
            </a:r>
          </a:p>
          <a:p>
            <a:pPr marL="0" indent="0">
              <a:buNone/>
            </a:pPr>
            <a:r>
              <a:rPr lang="en-US" sz="2400" dirty="0"/>
              <a:t>Angles in quadrilaterals add up to 360</a:t>
            </a:r>
            <a:r>
              <a:rPr lang="en-US" sz="2400" baseline="30000" dirty="0"/>
              <a:t>o</a:t>
            </a:r>
            <a:r>
              <a:rPr lang="en-US" sz="2400" dirty="0"/>
              <a:t>.</a:t>
            </a:r>
          </a:p>
          <a:p>
            <a:pPr marL="0" lvl="0" indent="0">
              <a:buNone/>
            </a:pPr>
            <a:r>
              <a:rPr lang="en-US" sz="2400" dirty="0"/>
              <a:t>Example: find the missing angles.</a:t>
            </a:r>
          </a:p>
          <a:p>
            <a:pPr marL="0" lvl="0" indent="0">
              <a:buNone/>
            </a:pPr>
            <a:endParaRPr lang="en-US" sz="2400" dirty="0"/>
          </a:p>
          <a:p>
            <a:pPr>
              <a:buNone/>
            </a:pP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We know that: </a:t>
            </a:r>
          </a:p>
          <a:p>
            <a:pPr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100° + 95° + 60° +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= 360°</a:t>
            </a:r>
          </a:p>
          <a:p>
            <a:pPr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255° +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= 360°(use algebra)</a:t>
            </a:r>
          </a:p>
          <a:p>
            <a:pPr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-255     = -255</a:t>
            </a:r>
          </a:p>
          <a:p>
            <a:pPr>
              <a:buNone/>
            </a:pP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= 105°</a:t>
            </a:r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48C969-F56C-4EA6-9CF0-DC25D72C20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2780928"/>
            <a:ext cx="2559348" cy="229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77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2B855-1178-44E0-BE6E-7793FB80D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04B1B-F9DC-44CF-B97A-1AC78D31430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https://www.youtube.com/watch?v=IhPLCCZKzw0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B20B9D-40FE-4268-8D5E-A24E08821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2708920"/>
            <a:ext cx="2824610" cy="20246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08B5E49-4225-4292-AC18-AB271529EFC8}"/>
              </a:ext>
            </a:extLst>
          </p:cNvPr>
          <p:cNvSpPr txBox="1"/>
          <p:nvPr/>
        </p:nvSpPr>
        <p:spPr>
          <a:xfrm>
            <a:off x="5606401" y="5039465"/>
            <a:ext cx="3790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Page 120, Ex. 8B</a:t>
            </a:r>
          </a:p>
          <a:p>
            <a:r>
              <a:rPr lang="en-US" dirty="0"/>
              <a:t>Q1 (a, b, c, d) + Q2 + Q5 + Q7</a:t>
            </a:r>
          </a:p>
        </p:txBody>
      </p:sp>
    </p:spTree>
    <p:extLst>
      <p:ext uri="{BB962C8B-B14F-4D97-AF65-F5344CB8AC3E}">
        <p14:creationId xmlns:p14="http://schemas.microsoft.com/office/powerpoint/2010/main" val="290734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/>
              <a:t>1) Acute angle</a:t>
            </a:r>
          </a:p>
          <a:p>
            <a:pPr marL="514350" indent="-514350">
              <a:buNone/>
            </a:pPr>
            <a:r>
              <a:rPr lang="en-US" dirty="0"/>
              <a:t>2) Obtuse angle</a:t>
            </a:r>
          </a:p>
          <a:p>
            <a:pPr marL="514350" indent="-514350">
              <a:buNone/>
            </a:pPr>
            <a:r>
              <a:rPr lang="en-US" dirty="0"/>
              <a:t>3) Right angle</a:t>
            </a:r>
          </a:p>
          <a:p>
            <a:pPr marL="514350" indent="-514350">
              <a:buNone/>
            </a:pPr>
            <a:r>
              <a:rPr lang="en-US" dirty="0"/>
              <a:t>4) Straight angle</a:t>
            </a:r>
          </a:p>
          <a:p>
            <a:pPr marL="514350" indent="-514350">
              <a:buNone/>
            </a:pPr>
            <a:r>
              <a:rPr lang="en-US" dirty="0"/>
              <a:t>5) Reflex angle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924FD-14F7-422D-AB46-B0FBC34C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29A49-ECEE-476B-B32B-9F3958F61F4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dirty="0"/>
          </a:p>
          <a:p>
            <a:pPr marL="0" indent="0" algn="ctr">
              <a:buNone/>
            </a:pPr>
            <a:r>
              <a:rPr lang="en-US" sz="9600" dirty="0"/>
              <a:t>The End </a:t>
            </a:r>
          </a:p>
        </p:txBody>
      </p:sp>
      <p:pic>
        <p:nvPicPr>
          <p:cNvPr id="5" name="Graphic 4" descr="Winking face with no fill">
            <a:extLst>
              <a:ext uri="{FF2B5EF4-FFF2-40B4-BE49-F238E27FC236}">
                <a16:creationId xmlns:a16="http://schemas.microsoft.com/office/drawing/2014/main" id="{662BF90F-C87E-461E-BEE8-1E9BF82DB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48264" y="381304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79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measure of the acute angle is less than  90  ͦ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996952"/>
            <a:ext cx="38100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Obtuse 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measure of the obtuse angle is more than 90  ͦ but less than 180 ͦ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501008"/>
            <a:ext cx="38195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measure of this angle is exactly 90 ͦ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1" y="2420094"/>
            <a:ext cx="5339623" cy="2809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Straight angle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measure of this angle is exactly 180 ͦ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636912"/>
            <a:ext cx="5402951" cy="2088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Reflex angle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measure of the reflex angle is more then 180 ͦ but less than 360 ͦ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3" y="2780928"/>
            <a:ext cx="4273097" cy="311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review watch the video below:</a:t>
            </a:r>
          </a:p>
          <a:p>
            <a:pPr>
              <a:buNone/>
            </a:pPr>
            <a:r>
              <a:rPr lang="en-US" dirty="0">
                <a:hlinkClick r:id="rId2"/>
              </a:rPr>
              <a:t>https://www.youtube.com/watch?v=UgfSwlqi4Qg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96B7E-DB0D-444D-B0AF-35FD90BA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the following: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FA5D0-B50E-42D4-8ACB-1A2315A037D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corner measures 90 ͦ </a:t>
            </a:r>
            <a:r>
              <a:rPr lang="en-US" b="1" dirty="0"/>
              <a:t>(complementary)</a:t>
            </a: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8F466CE-7F2D-479D-BB18-86864A304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492896"/>
            <a:ext cx="5339623" cy="2809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2130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1571</TotalTime>
  <Words>363</Words>
  <Application>Microsoft Office PowerPoint</Application>
  <PresentationFormat>On-screen Show (4:3)</PresentationFormat>
  <Paragraphs>61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Georgia</vt:lpstr>
      <vt:lpstr>Wingdings</vt:lpstr>
      <vt:lpstr>Wingdings 2</vt:lpstr>
      <vt:lpstr>Civic</vt:lpstr>
      <vt:lpstr>Unit 8: Geometry </vt:lpstr>
      <vt:lpstr>Types of angles</vt:lpstr>
      <vt:lpstr>Acute angle</vt:lpstr>
      <vt:lpstr>Obtuse angle</vt:lpstr>
      <vt:lpstr>Right angle</vt:lpstr>
      <vt:lpstr>Straight angle</vt:lpstr>
      <vt:lpstr>Reflex angle </vt:lpstr>
      <vt:lpstr>Video</vt:lpstr>
      <vt:lpstr>Remember the following:</vt:lpstr>
      <vt:lpstr>PowerPoint Presentation</vt:lpstr>
      <vt:lpstr>PowerPoint Presentation</vt:lpstr>
      <vt:lpstr>PowerPoint Presentation</vt:lpstr>
      <vt:lpstr>Examples:</vt:lpstr>
      <vt:lpstr>PowerPoint Presentation</vt:lpstr>
      <vt:lpstr>PowerPoint Presentation</vt:lpstr>
      <vt:lpstr>PowerPoint Presentation</vt:lpstr>
      <vt:lpstr>Angles in triangles and quadrilaterals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9: Geometry</dc:title>
  <dc:creator>NOS</dc:creator>
  <cp:lastModifiedBy>L.AldawaherAlhalasah</cp:lastModifiedBy>
  <cp:revision>20</cp:revision>
  <dcterms:created xsi:type="dcterms:W3CDTF">2020-03-16T08:28:25Z</dcterms:created>
  <dcterms:modified xsi:type="dcterms:W3CDTF">2023-03-20T08:35:44Z</dcterms:modified>
</cp:coreProperties>
</file>