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77" r:id="rId4"/>
    <p:sldId id="269" r:id="rId5"/>
    <p:sldId id="273" r:id="rId6"/>
    <p:sldId id="278" r:id="rId7"/>
    <p:sldId id="265" r:id="rId8"/>
    <p:sldId id="260" r:id="rId9"/>
    <p:sldId id="262" r:id="rId10"/>
    <p:sldId id="267" r:id="rId11"/>
    <p:sldId id="263" r:id="rId12"/>
    <p:sldId id="286" r:id="rId13"/>
    <p:sldId id="285" r:id="rId14"/>
    <p:sldId id="279" r:id="rId15"/>
    <p:sldId id="280" r:id="rId16"/>
    <p:sldId id="268" r:id="rId17"/>
    <p:sldId id="281" r:id="rId18"/>
    <p:sldId id="282" r:id="rId19"/>
    <p:sldId id="270" r:id="rId20"/>
    <p:sldId id="266" r:id="rId21"/>
    <p:sldId id="261" r:id="rId22"/>
    <p:sldId id="271" r:id="rId23"/>
    <p:sldId id="274" r:id="rId24"/>
    <p:sldId id="288" r:id="rId25"/>
    <p:sldId id="289" r:id="rId26"/>
    <p:sldId id="257" r:id="rId27"/>
    <p:sldId id="283" r:id="rId28"/>
    <p:sldId id="287" r:id="rId29"/>
    <p:sldId id="284" r:id="rId30"/>
    <p:sldId id="272" r:id="rId31"/>
    <p:sldId id="259" r:id="rId32"/>
    <p:sldId id="275" r:id="rId33"/>
    <p:sldId id="290" r:id="rId34"/>
    <p:sldId id="291" r:id="rId35"/>
    <p:sldId id="292" r:id="rId36"/>
    <p:sldId id="293" r:id="rId37"/>
    <p:sldId id="298" r:id="rId38"/>
    <p:sldId id="294" r:id="rId39"/>
    <p:sldId id="297" r:id="rId4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737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551F2-E502-4559-96ED-21E22C61F02B}" type="datetimeFigureOut">
              <a:rPr lang="fr-FR" smtClean="0"/>
              <a:pPr/>
              <a:t>13/03/2023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D1AC-7E8F-44BF-936F-2A06E48F81B9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551F2-E502-4559-96ED-21E22C61F02B}" type="datetimeFigureOut">
              <a:rPr lang="fr-FR" smtClean="0"/>
              <a:pPr/>
              <a:t>13/03/2023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D1AC-7E8F-44BF-936F-2A06E48F81B9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551F2-E502-4559-96ED-21E22C61F02B}" type="datetimeFigureOut">
              <a:rPr lang="fr-FR" smtClean="0"/>
              <a:pPr/>
              <a:t>13/03/2023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D1AC-7E8F-44BF-936F-2A06E48F81B9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551F2-E502-4559-96ED-21E22C61F02B}" type="datetimeFigureOut">
              <a:rPr lang="fr-FR" smtClean="0"/>
              <a:pPr/>
              <a:t>13/03/2023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D1AC-7E8F-44BF-936F-2A06E48F81B9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551F2-E502-4559-96ED-21E22C61F02B}" type="datetimeFigureOut">
              <a:rPr lang="fr-FR" smtClean="0"/>
              <a:pPr/>
              <a:t>13/03/2023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D1AC-7E8F-44BF-936F-2A06E48F81B9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551F2-E502-4559-96ED-21E22C61F02B}" type="datetimeFigureOut">
              <a:rPr lang="fr-FR" smtClean="0"/>
              <a:pPr/>
              <a:t>13/03/2023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D1AC-7E8F-44BF-936F-2A06E48F81B9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551F2-E502-4559-96ED-21E22C61F02B}" type="datetimeFigureOut">
              <a:rPr lang="fr-FR" smtClean="0"/>
              <a:pPr/>
              <a:t>13/03/2023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D1AC-7E8F-44BF-936F-2A06E48F81B9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551F2-E502-4559-96ED-21E22C61F02B}" type="datetimeFigureOut">
              <a:rPr lang="fr-FR" smtClean="0"/>
              <a:pPr/>
              <a:t>13/03/2023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D1AC-7E8F-44BF-936F-2A06E48F81B9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551F2-E502-4559-96ED-21E22C61F02B}" type="datetimeFigureOut">
              <a:rPr lang="fr-FR" smtClean="0"/>
              <a:pPr/>
              <a:t>13/03/2023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D1AC-7E8F-44BF-936F-2A06E48F81B9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551F2-E502-4559-96ED-21E22C61F02B}" type="datetimeFigureOut">
              <a:rPr lang="fr-FR" smtClean="0"/>
              <a:pPr/>
              <a:t>13/03/2023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D1AC-7E8F-44BF-936F-2A06E48F81B9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551F2-E502-4559-96ED-21E22C61F02B}" type="datetimeFigureOut">
              <a:rPr lang="fr-FR" smtClean="0"/>
              <a:pPr/>
              <a:t>13/03/2023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D1AC-7E8F-44BF-936F-2A06E48F81B9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 l="-2000" t="-4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551F2-E502-4559-96ED-21E22C61F02B}" type="datetimeFigureOut">
              <a:rPr lang="fr-FR" smtClean="0"/>
              <a:pPr/>
              <a:t>13/03/2023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AD1AC-7E8F-44BF-936F-2A06E48F81B9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file:///C:\Users\JANET\Music\wave\french\vetements.wav" TargetMode="Externa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490553" y="2420888"/>
            <a:ext cx="603723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8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Jokerman" pitchFamily="82" charset="0"/>
              </a:rPr>
              <a:t>Vêtements</a:t>
            </a:r>
            <a:endParaRPr lang="fr-FR" sz="8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Jokerman" pitchFamily="82" charset="0"/>
            </a:endParaRPr>
          </a:p>
        </p:txBody>
      </p:sp>
      <p:pic>
        <p:nvPicPr>
          <p:cNvPr id="3" name="vetements.wav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4" cstate="email"/>
          <a:stretch>
            <a:fillRect/>
          </a:stretch>
        </p:blipFill>
        <p:spPr>
          <a:xfrm>
            <a:off x="9828584" y="3501008"/>
            <a:ext cx="244475" cy="24447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528597" y="5000636"/>
            <a:ext cx="38699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une chemise</a:t>
            </a:r>
          </a:p>
        </p:txBody>
      </p:sp>
      <p:pic>
        <p:nvPicPr>
          <p:cNvPr id="2" name="Picture 2" descr="C:\Users\Utilisateur\AppData\Local\Microsoft\Windows\Temporary Internet Files\Content.IE5\15RKHX53\MC900113316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627784" y="1124744"/>
            <a:ext cx="3275498" cy="4001404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169398" y="4929198"/>
            <a:ext cx="45883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des chaussures</a:t>
            </a:r>
          </a:p>
        </p:txBody>
      </p:sp>
      <p:pic>
        <p:nvPicPr>
          <p:cNvPr id="5" name="Image 4" descr="chaussures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051720" y="1196752"/>
            <a:ext cx="4932040" cy="365190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215375" y="4929198"/>
            <a:ext cx="44964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des pantoufles</a:t>
            </a:r>
          </a:p>
        </p:txBody>
      </p:sp>
      <p:pic>
        <p:nvPicPr>
          <p:cNvPr id="4" name="Image 3" descr="pantoufles.jpg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2411760" y="1340768"/>
            <a:ext cx="4268391" cy="3744416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508562" y="4929198"/>
            <a:ext cx="39100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des sandales</a:t>
            </a:r>
          </a:p>
        </p:txBody>
      </p:sp>
      <p:pic>
        <p:nvPicPr>
          <p:cNvPr id="4" name="Picture 43" descr="j0252199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123727" y="1052736"/>
            <a:ext cx="4768675" cy="3888432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679089" y="4929198"/>
            <a:ext cx="35689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des baskets</a:t>
            </a:r>
          </a:p>
        </p:txBody>
      </p:sp>
      <p:pic>
        <p:nvPicPr>
          <p:cNvPr id="4" name="Image 3" descr="baskets.jpg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91680" y="1268760"/>
            <a:ext cx="5985333" cy="3964312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7085" y="4929198"/>
            <a:ext cx="32330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des bottes</a:t>
            </a:r>
          </a:p>
        </p:txBody>
      </p:sp>
      <p:pic>
        <p:nvPicPr>
          <p:cNvPr id="5" name="Image 4" descr="bottes.jpg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2123728" y="1196752"/>
            <a:ext cx="4752528" cy="3959929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607367" y="5000636"/>
            <a:ext cx="37124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 manteau</a:t>
            </a:r>
          </a:p>
        </p:txBody>
      </p:sp>
      <p:pic>
        <p:nvPicPr>
          <p:cNvPr id="1026" name="Picture 2" descr="C:\Users\Utilisateur\AppData\Local\Microsoft\Windows\Temporary Internet Files\Content.IE5\S4C0PV05\MC900055583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131840" y="1196752"/>
            <a:ext cx="3062823" cy="3938905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955523" y="5000636"/>
            <a:ext cx="50161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 imperméable</a:t>
            </a:r>
          </a:p>
        </p:txBody>
      </p:sp>
      <p:pic>
        <p:nvPicPr>
          <p:cNvPr id="4" name="Picture 35" descr="j0232157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419872" y="1052736"/>
            <a:ext cx="2304256" cy="411236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664019" y="5000636"/>
            <a:ext cx="35991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 costume</a:t>
            </a:r>
          </a:p>
        </p:txBody>
      </p:sp>
      <p:pic>
        <p:nvPicPr>
          <p:cNvPr id="5" name="Picture 32" descr="suit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419872" y="1124744"/>
            <a:ext cx="2160562" cy="4007424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483768" y="4941168"/>
            <a:ext cx="3945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 chemisier</a:t>
            </a:r>
          </a:p>
        </p:txBody>
      </p:sp>
      <p:pic>
        <p:nvPicPr>
          <p:cNvPr id="4" name="Image 3" descr="chemisier.jpg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EDEFE4"/>
              </a:clrFrom>
              <a:clrTo>
                <a:srgbClr val="EDEFE4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15616" y="1052736"/>
            <a:ext cx="6876256" cy="4194516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601695" y="4929198"/>
            <a:ext cx="37237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 pantalon</a:t>
            </a:r>
          </a:p>
        </p:txBody>
      </p:sp>
      <p:pic>
        <p:nvPicPr>
          <p:cNvPr id="3074" name="Picture 2" descr="C:\Documents and Settings\JANET\Local Settings\Temporary Internet Files\Content.IE5\T3SQJRR4\MC900057018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635896" y="1157671"/>
            <a:ext cx="1657225" cy="4161803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067992" y="5000636"/>
            <a:ext cx="47911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des chaussettes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122" name="Picture 2" descr="C:\Documents and Settings\JANET\Local Settings\Temporary Internet Files\Content.IE5\9U2TMQTA\MC900239497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131840" y="1124744"/>
            <a:ext cx="2360389" cy="3756646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141744" y="4929198"/>
            <a:ext cx="26436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 short</a:t>
            </a:r>
          </a:p>
        </p:txBody>
      </p:sp>
      <p:pic>
        <p:nvPicPr>
          <p:cNvPr id="9" name="Image 8" descr="BD07459_.WMF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915816" y="1196752"/>
            <a:ext cx="3445554" cy="3739029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426992" y="5013176"/>
            <a:ext cx="42028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une salopette</a:t>
            </a:r>
          </a:p>
        </p:txBody>
      </p:sp>
      <p:pic>
        <p:nvPicPr>
          <p:cNvPr id="4098" name="Picture 2" descr="C:\Users\Utilisateur\AppData\Local\Microsoft\Windows\Temporary Internet Files\Content.IE5\S4C0PV05\MC900113362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987824" y="476672"/>
            <a:ext cx="2479711" cy="450912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97478" y="5013176"/>
            <a:ext cx="32619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 pyjama</a:t>
            </a:r>
          </a:p>
        </p:txBody>
      </p:sp>
      <p:pic>
        <p:nvPicPr>
          <p:cNvPr id="4" name="Image 3" descr="pyjama.jpg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83768" y="980728"/>
            <a:ext cx="4320480" cy="432048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729836" y="4941168"/>
            <a:ext cx="35349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 peignoir</a:t>
            </a:r>
          </a:p>
        </p:txBody>
      </p:sp>
      <p:pic>
        <p:nvPicPr>
          <p:cNvPr id="5" name="Image 4" descr="peignoir.jpg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71800" y="1052736"/>
            <a:ext cx="3888432" cy="3888432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15616" y="2420888"/>
            <a:ext cx="6806672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8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Jokerman" pitchFamily="82" charset="0"/>
              </a:rPr>
              <a:t>Accessoires</a:t>
            </a:r>
          </a:p>
        </p:txBody>
      </p:sp>
    </p:spTree>
    <p:custDataLst>
      <p:tags r:id="rId1"/>
    </p:custDataLst>
  </p:cSld>
  <p:clrMapOvr>
    <a:masterClrMapping/>
  </p:clrMapOvr>
  <p:transition spd="med">
    <p:dissolv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670461" y="4786322"/>
            <a:ext cx="35862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 chapeau</a:t>
            </a:r>
          </a:p>
        </p:txBody>
      </p:sp>
      <p:pic>
        <p:nvPicPr>
          <p:cNvPr id="9" name="Image 8" descr="HH00767_.WMF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259632" y="1340768"/>
            <a:ext cx="6667139" cy="3384376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4048" y="4786322"/>
            <a:ext cx="43190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une casquette</a:t>
            </a:r>
          </a:p>
        </p:txBody>
      </p:sp>
      <p:pic>
        <p:nvPicPr>
          <p:cNvPr id="4" name="Picture 40" descr="cap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555776" y="1124744"/>
            <a:ext cx="4200092" cy="3528392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56381" y="4786322"/>
            <a:ext cx="32144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 bonnet</a:t>
            </a:r>
          </a:p>
        </p:txBody>
      </p:sp>
      <p:pic>
        <p:nvPicPr>
          <p:cNvPr id="5" name="Image 4" descr="bonnet.jpg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1F1F1"/>
              </a:clrFrom>
              <a:clrTo>
                <a:srgbClr val="F1F1F1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691680" y="764704"/>
            <a:ext cx="5805264" cy="4392488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617497" y="5013176"/>
            <a:ext cx="38218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une écharpe</a:t>
            </a:r>
          </a:p>
        </p:txBody>
      </p:sp>
      <p:pic>
        <p:nvPicPr>
          <p:cNvPr id="4" name="Picture 41" descr="scar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1170908">
            <a:off x="2639437" y="685620"/>
            <a:ext cx="3766045" cy="4597429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313327" y="4941168"/>
            <a:ext cx="23679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 jean</a:t>
            </a:r>
          </a:p>
        </p:txBody>
      </p:sp>
      <p:pic>
        <p:nvPicPr>
          <p:cNvPr id="4" name="Image 3" descr="jeans.jpg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83768" y="1196752"/>
            <a:ext cx="4053830" cy="405383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61045" y="5013176"/>
            <a:ext cx="29347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des gants</a:t>
            </a:r>
          </a:p>
        </p:txBody>
      </p:sp>
      <p:pic>
        <p:nvPicPr>
          <p:cNvPr id="5123" name="Picture 3" descr="C:\Users\Utilisateur\AppData\Local\Microsoft\Windows\Temporary Internet Files\Content.IE5\S4C0PV05\MC900233768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915816" y="692696"/>
            <a:ext cx="3742078" cy="4299461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669017" y="4929198"/>
            <a:ext cx="35891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une cravate</a:t>
            </a:r>
          </a:p>
        </p:txBody>
      </p:sp>
      <p:pic>
        <p:nvPicPr>
          <p:cNvPr id="2050" name="Picture 2" descr="C:\Users\Utilisateur\AppData\Local\Microsoft\Windows\Temporary Internet Files\Content.IE5\BRPHJLLS\MC900389726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699792" y="1268760"/>
            <a:ext cx="3647504" cy="3583448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627784" y="4653136"/>
            <a:ext cx="38830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une ceinture</a:t>
            </a:r>
          </a:p>
        </p:txBody>
      </p:sp>
      <p:pic>
        <p:nvPicPr>
          <p:cNvPr id="9218" name="Picture 2" descr="C:\Users\Utilisateur\AppData\Local\Microsoft\Windows\Temporary Internet Files\Content.IE5\15RKHX53\MC900113304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619672" y="1268760"/>
            <a:ext cx="5800001" cy="3817908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689887" y="4653136"/>
            <a:ext cx="37588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des lunettes</a:t>
            </a:r>
          </a:p>
        </p:txBody>
      </p:sp>
      <p:pic>
        <p:nvPicPr>
          <p:cNvPr id="4" name="Image 3" descr="lunettes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1403648" y="1412776"/>
            <a:ext cx="6372200" cy="333899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55487" y="4653136"/>
            <a:ext cx="64276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des boucles d’oreilles</a:t>
            </a:r>
          </a:p>
        </p:txBody>
      </p:sp>
      <p:pic>
        <p:nvPicPr>
          <p:cNvPr id="5" name="Image 4" descr="earrings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627784" y="1196752"/>
            <a:ext cx="3962400" cy="34290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3039" y="4653136"/>
            <a:ext cx="34925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 bracelet</a:t>
            </a:r>
          </a:p>
        </p:txBody>
      </p:sp>
      <p:pic>
        <p:nvPicPr>
          <p:cNvPr id="4" name="Image 3" descr="bracelet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267744" y="1196752"/>
            <a:ext cx="4318000" cy="34290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133695" y="4869160"/>
            <a:ext cx="29127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 collier</a:t>
            </a:r>
          </a:p>
        </p:txBody>
      </p:sp>
      <p:pic>
        <p:nvPicPr>
          <p:cNvPr id="5" name="Image 4" descr="collier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987824" y="1196752"/>
            <a:ext cx="2916932" cy="352286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D3F43-7BF2-49A2-B689-95704B98C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180" y="773832"/>
            <a:ext cx="8229600" cy="1143000"/>
          </a:xfrm>
        </p:spPr>
        <p:txBody>
          <a:bodyPr>
            <a:noAutofit/>
          </a:bodyPr>
          <a:lstStyle/>
          <a:p>
            <a:r>
              <a:rPr lang="en-GB" sz="7200" dirty="0"/>
              <a:t>Une </a:t>
            </a:r>
            <a:r>
              <a:rPr lang="en-GB" sz="7200" dirty="0" err="1"/>
              <a:t>bague</a:t>
            </a:r>
            <a:endParaRPr lang="en-US" sz="7200" dirty="0"/>
          </a:p>
        </p:txBody>
      </p:sp>
      <p:pic>
        <p:nvPicPr>
          <p:cNvPr id="1026" name="Picture 2" descr="Anatomy of a ring: Learn about your diamond and the parts of your ring">
            <a:extLst>
              <a:ext uri="{FF2B5EF4-FFF2-40B4-BE49-F238E27FC236}">
                <a16:creationId xmlns:a16="http://schemas.microsoft.com/office/drawing/2014/main" id="{BF847327-5288-4E02-81B1-F0CE635056A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916832"/>
            <a:ext cx="4248472" cy="3375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4973947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777605" y="4869160"/>
            <a:ext cx="36249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une montre</a:t>
            </a:r>
          </a:p>
        </p:txBody>
      </p:sp>
      <p:pic>
        <p:nvPicPr>
          <p:cNvPr id="4" name="Image 3" descr="watch.jpg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85900" y="764704"/>
            <a:ext cx="6372200" cy="4248133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0049582">
            <a:off x="716898" y="3121383"/>
            <a:ext cx="764382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http://efl-fle-chezvous.monsite-orange.fr/</a:t>
            </a:r>
            <a:endParaRPr lang="fr-FR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BD07453_.WMF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267744" y="1196752"/>
            <a:ext cx="4185841" cy="368454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010296" y="4929198"/>
            <a:ext cx="29065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</a:t>
            </a:r>
            <a:r>
              <a:rPr lang="fr-FR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t-shirt</a:t>
            </a:r>
          </a:p>
        </p:txBody>
      </p:sp>
    </p:spTree>
    <p:custDataLst>
      <p:tags r:id="rId1"/>
    </p:custData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21402" y="5013176"/>
            <a:ext cx="2214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 pull</a:t>
            </a:r>
          </a:p>
        </p:txBody>
      </p:sp>
      <p:pic>
        <p:nvPicPr>
          <p:cNvPr id="7170" name="Picture 2" descr="C:\Users\Utilisateur\AppData\Local\Microsoft\Windows\Temporary Internet Files\Content.IE5\S4C0PV05\MC900232986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843808" y="836712"/>
            <a:ext cx="3763787" cy="4392488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106798" y="5013176"/>
            <a:ext cx="28432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 sweat</a:t>
            </a:r>
          </a:p>
        </p:txBody>
      </p:sp>
      <p:pic>
        <p:nvPicPr>
          <p:cNvPr id="4" name="Picture 39" descr="sweatshirt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131840" y="1124744"/>
            <a:ext cx="2996773" cy="3756078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87241" y="5000636"/>
            <a:ext cx="27526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une jupe</a:t>
            </a:r>
          </a:p>
        </p:txBody>
      </p:sp>
      <p:pic>
        <p:nvPicPr>
          <p:cNvPr id="4098" name="Picture 2" descr="C:\Documents and Settings\JANET\Local Settings\Temporary Internet Files\Content.IE5\H302T2TU\MC900113370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220744" y="1412776"/>
            <a:ext cx="4287340" cy="3787178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56208" y="4929198"/>
            <a:ext cx="28147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une robe</a:t>
            </a:r>
          </a:p>
        </p:txBody>
      </p:sp>
      <p:pic>
        <p:nvPicPr>
          <p:cNvPr id="9" name="Image 8" descr="BD07457_.WMF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419872" y="260648"/>
            <a:ext cx="1798002" cy="4835106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959899" y="4929198"/>
            <a:ext cx="30073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une veste</a:t>
            </a:r>
          </a:p>
        </p:txBody>
      </p:sp>
      <p:pic>
        <p:nvPicPr>
          <p:cNvPr id="1026" name="Picture 2" descr="C:\Documents and Settings\JANET\Local Settings\Temporary Internet Files\Content.IE5\T3SQJRR4\MC900013431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939692" y="2688336"/>
            <a:ext cx="1264615" cy="1481328"/>
          </a:xfrm>
          <a:prstGeom prst="rect">
            <a:avLst/>
          </a:prstGeom>
          <a:noFill/>
        </p:spPr>
      </p:pic>
      <p:pic>
        <p:nvPicPr>
          <p:cNvPr id="1027" name="Picture 3" descr="C:\Documents and Settings\JANET\Local Settings\Temporary Internet Files\Content.IE5\T3SQJRR4\MC900013431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939692" y="2688336"/>
            <a:ext cx="1264615" cy="1481328"/>
          </a:xfrm>
          <a:prstGeom prst="rect">
            <a:avLst/>
          </a:prstGeom>
          <a:noFill/>
        </p:spPr>
      </p:pic>
      <p:pic>
        <p:nvPicPr>
          <p:cNvPr id="1028" name="Picture 4" descr="C:\Documents and Settings\JANET\Local Settings\Temporary Internet Files\Content.IE5\T3SQJRR4\MC900013431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483768" y="953577"/>
            <a:ext cx="3816424" cy="4470431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4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8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83</Words>
  <Application>Microsoft Office PowerPoint</Application>
  <PresentationFormat>On-screen Show (4:3)</PresentationFormat>
  <Paragraphs>39</Paragraphs>
  <Slides>39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3" baseType="lpstr">
      <vt:lpstr>Arial</vt:lpstr>
      <vt:lpstr>Calibri</vt:lpstr>
      <vt:lpstr>Jokerman</vt:lpstr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Une bague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MOURNARD</dc:creator>
  <cp:lastModifiedBy>m.Bahou</cp:lastModifiedBy>
  <cp:revision>22</cp:revision>
  <dcterms:created xsi:type="dcterms:W3CDTF">2010-04-19T15:34:53Z</dcterms:created>
  <dcterms:modified xsi:type="dcterms:W3CDTF">2023-03-13T08:09:18Z</dcterms:modified>
</cp:coreProperties>
</file>