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8DD2-EF48-4244-977E-CC3BF0689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6BA79-1652-496E-A1FD-D3405420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9F02F-1110-4AE4-878C-E5D48308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FB394-E67D-4FBF-B2AC-75D8F537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09A92-169F-46D7-918E-CB4EE419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6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C947-D11C-40A2-8A80-C3569AA9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B81A0-F3EE-4C63-A869-10FC3E682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87B5F-7D95-46ED-8143-61B8DDA3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73358-B2A5-4238-BE8B-B3C81882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35EC4-D16F-42AF-A0B1-78CB069D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9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044CB-5ECC-4613-8B4B-A74DABC49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CF908-40DC-49C9-BCB0-6A5261D6A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43FDE-DE01-4A30-AB39-E7BC2F7C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A0062-F3D7-4DAB-B60B-09B28B13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F8317-AE54-43B3-A0E8-916FCDB1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977D-9312-47EB-819B-4CA854B0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36E4-3017-401D-B018-031EC08E0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FBB2D-B033-4314-B0A1-F0F13FED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611F6-2F72-46FB-8CFE-39553F23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AF321-2FFA-41E6-98CA-2FC65B3D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7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27D8-99B6-4C4B-B573-ABAA4A0E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79D1B-E65E-4517-8488-25FC5D8B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61FDD-A509-4E49-BBB4-D87DFAD9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200C6-2454-4649-AA8A-846C3CF8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4C091-1CB8-456E-8CFF-273E0B27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C50B-010E-4296-9054-1A70B190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B258C-4382-45C5-B870-509C6FF5E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AFC78-98E2-49E5-8C35-A4DE5A744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8D032-F87B-4930-91E3-0349BF46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AACB2-4123-4086-8372-17C94B6A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14B5F-375D-4E7E-92BE-ACC05722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9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A5BD-0AAD-4E46-B086-CCDE8690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5C6CB-7C45-40BB-BFAB-DBCB1989E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14BAE-5BC6-4502-8C52-D7FC751A5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9A01B-37F5-412E-B7ED-7DAE5570D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59C73-1F3A-493D-B8F0-92CB39511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16D24-7A90-4A11-A40F-782FD062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25515-4FE2-49F4-80F8-610028B5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E8730-406D-420A-B32B-4507CE5B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2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6478-864B-4A8D-8AF0-2946DC29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C9D19-485B-430B-99E8-644370B2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8E00A-3885-430D-9E65-FD5E9B9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4B798-06A1-4826-9B0F-98E094D8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BE6D6-5549-43DE-83C0-4417A183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E2539-FD87-4836-B993-22F54324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5D888-9A7D-41D3-A759-B9B209EB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C21E-C523-4C8F-A23A-BCE1939C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B6C4-8585-4BFD-A3DF-FCE7AA2CB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74376-B3AD-4470-9296-0AEB132F4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043F3-45E4-4B3B-A85C-70A952B9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3BA71-7B18-475A-BC5B-4F38B34D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47757-920B-4097-AC6B-499BCEA7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9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A6B9-7A6E-4EC1-8144-282A34B4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2D89E-C5B2-425E-8934-5B39E9A6F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01D9F-8F1B-4B2D-9B37-39E0A2ED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86C96-EDCA-4928-960B-AFFBC7ED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D596-74D2-4985-A40C-36883DA8082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46001-061F-47C0-B971-ABB89C4E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FE795-E64C-4353-A435-7D9422A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3A81D-2ECF-4E75-9D46-7EADB055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11AD3-8D45-44E2-8165-1F759610B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C001D-B952-47D9-8935-72D5BD6EF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0D596-74D2-4985-A40C-36883DA8082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B8F2F-83FD-4DFD-96C7-C09F3195B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162AC-A4D0-454B-A31B-D4EF2D9D3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2C27-826D-4AF9-8F7F-F7ADFC93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6.wdp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23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64821E-6911-4A53-8B27-32888C066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6" y="158491"/>
            <a:ext cx="11628474" cy="6541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787A5-CA13-45B8-A800-9D563D87C76D}"/>
              </a:ext>
            </a:extLst>
          </p:cNvPr>
          <p:cNvSpPr txBox="1"/>
          <p:nvPr/>
        </p:nvSpPr>
        <p:spPr>
          <a:xfrm>
            <a:off x="1749287" y="901147"/>
            <a:ext cx="97005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plants</a:t>
            </a:r>
          </a:p>
        </p:txBody>
      </p:sp>
    </p:spTree>
    <p:extLst>
      <p:ext uri="{BB962C8B-B14F-4D97-AF65-F5344CB8AC3E}">
        <p14:creationId xmlns:p14="http://schemas.microsoft.com/office/powerpoint/2010/main" val="102386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A894-C771-4F76-A632-28E947EF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000"/>
            <a:ext cx="12192000" cy="3266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3F7CD-18D6-4E7B-8DAB-0A8643446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7756"/>
            <a:ext cx="12192000" cy="3971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8BBC63-346F-4DC9-9FA2-30D83EA7D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637" y="3415347"/>
            <a:ext cx="4756005" cy="22616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B1DB48-CE6E-48DC-9235-2CB55B7D6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274" y="-346265"/>
            <a:ext cx="2068096" cy="19802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81B4E3-DFB1-49E0-8842-AA040A0DBB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3434" t="66667" r="50000" b="19393"/>
          <a:stretch/>
        </p:blipFill>
        <p:spPr>
          <a:xfrm>
            <a:off x="5428337" y="4487469"/>
            <a:ext cx="510410" cy="429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E97CBC-8765-4D86-B44F-51580264C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8165" y="4174643"/>
            <a:ext cx="1310754" cy="117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6C7EC2-6483-4FCE-9819-B7E5F05E1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28950">
            <a:off x="7806011" y="1081062"/>
            <a:ext cx="2903827" cy="32664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070751-E264-4DEF-8115-13ADAA066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backgroundMark x1="30893" y1="70250" x2="30893" y2="70250"/>
                        <a14:backgroundMark x1="13571" y1="73500" x2="13571" y2="73500"/>
                        <a14:backgroundMark x1="25179" y1="24250" x2="25179" y2="16750"/>
                        <a14:backgroundMark x1="25179" y1="16750" x2="15357" y2="23750"/>
                        <a14:backgroundMark x1="15357" y1="23750" x2="15893" y2="60125"/>
                        <a14:backgroundMark x1="15893" y1="60125" x2="22857" y2="82625"/>
                        <a14:backgroundMark x1="18214" y1="52125" x2="23393" y2="45500"/>
                        <a14:backgroundMark x1="23393" y1="45500" x2="24107" y2="40000"/>
                        <a14:backgroundMark x1="35893" y1="38625" x2="39286" y2="69250"/>
                        <a14:backgroundMark x1="39286" y1="69250" x2="35000" y2="76375"/>
                        <a14:backgroundMark x1="35000" y1="76375" x2="26071" y2="73250"/>
                        <a14:backgroundMark x1="26071" y1="73250" x2="30893" y2="58250"/>
                        <a14:backgroundMark x1="30893" y1="58250" x2="29821" y2="50500"/>
                        <a14:backgroundMark x1="29821" y1="50500" x2="26250" y2="44500"/>
                        <a14:backgroundMark x1="50000" y1="29750" x2="50000" y2="29750"/>
                        <a14:backgroundMark x1="50000" y1="29750" x2="51964" y2="27250"/>
                        <a14:backgroundMark x1="35357" y1="23000" x2="22321" y2="34250"/>
                        <a14:backgroundMark x1="22321" y1="34250" x2="20357" y2="27125"/>
                        <a14:backgroundMark x1="20357" y1="27125" x2="26071" y2="25250"/>
                        <a14:backgroundMark x1="46786" y1="11375" x2="46964" y2="18625"/>
                        <a14:backgroundMark x1="46964" y1="18625" x2="57143" y2="18375"/>
                        <a14:backgroundMark x1="57143" y1="18375" x2="67679" y2="15500"/>
                        <a14:backgroundMark x1="67679" y1="15500" x2="61964" y2="22000"/>
                        <a14:backgroundMark x1="61964" y1="22000" x2="70536" y2="26125"/>
                        <a14:backgroundMark x1="70536" y1="26125" x2="76964" y2="31500"/>
                        <a14:backgroundMark x1="76964" y1="31500" x2="67679" y2="35125"/>
                        <a14:backgroundMark x1="67679" y1="35125" x2="65893" y2="42250"/>
                        <a14:backgroundMark x1="65893" y1="42250" x2="73214" y2="55500"/>
                        <a14:backgroundMark x1="73214" y1="55500" x2="60179" y2="85500"/>
                        <a14:backgroundMark x1="60179" y1="85500" x2="59821" y2="90250"/>
                        <a14:backgroundMark x1="43393" y1="47500" x2="39643" y2="54625"/>
                        <a14:backgroundMark x1="39643" y1="54625" x2="52679" y2="61625"/>
                        <a14:backgroundMark x1="52679" y1="61625" x2="46429" y2="76250"/>
                        <a14:backgroundMark x1="46429" y1="76250" x2="38036" y2="80000"/>
                        <a14:backgroundMark x1="38036" y1="80000" x2="27857" y2="81125"/>
                        <a14:backgroundMark x1="27857" y1="81125" x2="21786" y2="83250"/>
                        <a14:backgroundMark x1="86607" y1="35750" x2="77143" y2="70750"/>
                        <a14:backgroundMark x1="53214" y1="29250" x2="51071" y2="35000"/>
                        <a14:backgroundMark x1="36786" y1="31375" x2="35000" y2="34000"/>
                        <a14:backgroundMark x1="40179" y1="24250" x2="33214" y2="29125"/>
                        <a14:backgroundMark x1="30357" y1="33500" x2="29464" y2="34500"/>
                        <a14:backgroundMark x1="26964" y1="39375" x2="27500" y2="44500"/>
                        <a14:backgroundMark x1="50357" y1="46000" x2="50357" y2="56625"/>
                        <a14:backgroundMark x1="53214" y1="53375" x2="58571" y2="67625"/>
                        <a14:backgroundMark x1="58571" y1="67625" x2="57857" y2="70125"/>
                        <a14:backgroundMark x1="57857" y1="70125" x2="55179" y2="84750"/>
                        <a14:backgroundMark x1="55179" y1="84750" x2="47143" y2="86500"/>
                        <a14:backgroundMark x1="62143" y1="51750" x2="60893" y2="61000"/>
                        <a14:backgroundMark x1="77500" y1="76125" x2="77500" y2="76125"/>
                        <a14:backgroundMark x1="77500" y1="76125" x2="76250" y2="87375"/>
                        <a14:backgroundMark x1="76250" y1="87375" x2="76607" y2="78000"/>
                        <a14:backgroundMark x1="70179" y1="30125" x2="67857" y2="30750"/>
                        <a14:backgroundMark x1="55179" y1="40625" x2="53393" y2="42875"/>
                        <a14:backgroundMark x1="48214" y1="39625" x2="46607" y2="42625"/>
                        <a14:backgroundMark x1="43571" y1="29250" x2="43571" y2="42625"/>
                        <a14:backgroundMark x1="78036" y1="22375" x2="78036" y2="22375"/>
                        <a14:backgroundMark x1="78036" y1="22375" x2="83393" y2="20375"/>
                      </a14:backgroundRemoval>
                    </a14:imgEffect>
                  </a14:imgLayer>
                </a14:imgProps>
              </a:ext>
            </a:extLst>
          </a:blip>
          <a:srcRect l="16811" t="11920" r="50000" b="32618"/>
          <a:stretch/>
        </p:blipFill>
        <p:spPr>
          <a:xfrm>
            <a:off x="5653080" y="4081986"/>
            <a:ext cx="597167" cy="17442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12E8F2-10D7-4D75-957C-9E5660F445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2712" y="-416646"/>
            <a:ext cx="1532659" cy="54744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A7E54B-B259-451E-82B8-5B46E134323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9699215">
            <a:off x="5324692" y="2230804"/>
            <a:ext cx="742271" cy="7978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A33500-2B13-4C00-8B5E-1C2D9831D95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9955629">
            <a:off x="6243184" y="2326210"/>
            <a:ext cx="963251" cy="9937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F60E0E-0A4A-4A81-B3B9-E6ECF282929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9699215">
            <a:off x="5354785" y="1403054"/>
            <a:ext cx="742271" cy="797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6331211-0CA9-4FB0-9729-C2737560317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9699215">
            <a:off x="5367725" y="777357"/>
            <a:ext cx="742271" cy="797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14F7D5E-6A11-4762-8719-03A413FD9FC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 rot="19670584">
            <a:off x="6415129" y="874795"/>
            <a:ext cx="742271" cy="7978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27CC0D-1A7D-4EDB-89C3-7F80085A5D2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61217" y1="53646" x2="73384" y2="59375"/>
                        <a14:backgroundMark x1="57414" y1="55208" x2="72243" y2="65625"/>
                        <a14:backgroundMark x1="69582" y1="69271" x2="76426" y2="63542"/>
                      </a14:backgroundRemoval>
                    </a14:imgEffect>
                  </a14:imgLayer>
                </a14:imgProps>
              </a:ext>
            </a:extLst>
          </a:blip>
          <a:srcRect l="40318" t="56372" r="30051"/>
          <a:stretch/>
        </p:blipFill>
        <p:spPr>
          <a:xfrm>
            <a:off x="6259733" y="1633971"/>
            <a:ext cx="742271" cy="7978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52DEDDD-A6E0-4815-A971-729141B010F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52000" y1="43716" x2="48364" y2="42623"/>
                      </a14:backgroundRemoval>
                    </a14:imgEffect>
                  </a14:imgLayer>
                </a14:imgProps>
              </a:ext>
            </a:extLst>
          </a:blip>
          <a:srcRect l="24759" t="19490" r="23178" b="20085"/>
          <a:stretch/>
        </p:blipFill>
        <p:spPr>
          <a:xfrm>
            <a:off x="5735130" y="2017376"/>
            <a:ext cx="727025" cy="5615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EBB7B5B-8EC6-4D76-833A-AC576E9D13B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32661" y="1110892"/>
            <a:ext cx="725487" cy="5608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A80BE7-71FB-49F1-A709-0BD8A6DDF6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70685" y="351922"/>
            <a:ext cx="725487" cy="56088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3883181-F3CA-4CBE-9671-B4F3701A73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8537" b="89837" l="9268" r="89268">
                        <a14:foregroundMark x1="74146" y1="10569" x2="70244" y2="8943"/>
                        <a14:foregroundMark x1="62927" y1="89837" x2="42439" y2="886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1369" y="892265"/>
            <a:ext cx="680590" cy="8167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AD7954-AE4B-4151-B9FC-448F9D72177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18909759">
            <a:off x="6155726" y="1703079"/>
            <a:ext cx="682811" cy="8169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D1B473F-1FCE-4A99-9A0F-70A15E4CC04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02800" y="2340795"/>
            <a:ext cx="68281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resting Plants Poems Poems About Plants | Plant song, Teaching plants,  Plant science">
            <a:extLst>
              <a:ext uri="{FF2B5EF4-FFF2-40B4-BE49-F238E27FC236}">
                <a16:creationId xmlns:a16="http://schemas.microsoft.com/office/drawing/2014/main" id="{380ECBDC-1DA1-4654-86BC-1E5619991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290402"/>
            <a:ext cx="6890119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ardening Preschool Pack from Homeschool Creations | Parts of a flower,  Spring preschool, Spring lessons">
            <a:extLst>
              <a:ext uri="{FF2B5EF4-FFF2-40B4-BE49-F238E27FC236}">
                <a16:creationId xmlns:a16="http://schemas.microsoft.com/office/drawing/2014/main" id="{75998899-4EAF-41B9-8C68-A6A4FA3C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47" y="532396"/>
            <a:ext cx="4422148" cy="57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6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05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N.Nimri</cp:lastModifiedBy>
  <cp:revision>10</cp:revision>
  <dcterms:created xsi:type="dcterms:W3CDTF">2021-04-19T12:23:23Z</dcterms:created>
  <dcterms:modified xsi:type="dcterms:W3CDTF">2021-04-22T05:31:20Z</dcterms:modified>
</cp:coreProperties>
</file>