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8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83" r:id="rId13"/>
    <p:sldId id="284" r:id="rId14"/>
    <p:sldId id="281" r:id="rId15"/>
    <p:sldId id="269" r:id="rId16"/>
    <p:sldId id="267" r:id="rId17"/>
    <p:sldId id="276" r:id="rId18"/>
    <p:sldId id="273" r:id="rId19"/>
    <p:sldId id="288" r:id="rId20"/>
    <p:sldId id="277" r:id="rId21"/>
    <p:sldId id="285" r:id="rId22"/>
    <p:sldId id="286" r:id="rId23"/>
    <p:sldId id="265" r:id="rId24"/>
    <p:sldId id="266" r:id="rId25"/>
    <p:sldId id="270" r:id="rId26"/>
    <p:sldId id="271" r:id="rId27"/>
    <p:sldId id="272" r:id="rId28"/>
    <p:sldId id="274" r:id="rId29"/>
    <p:sldId id="275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0729A7-5BFD-48FA-957D-1577AE20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055" y="1089794"/>
            <a:ext cx="6278217" cy="37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73FE-78ED-4FB2-9121-FECF0057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5" y="848139"/>
            <a:ext cx="5893904" cy="3990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 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E1EA3C-02AF-4CA6-98CA-3031E2A35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56861"/>
            <a:ext cx="5241235" cy="524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7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2128-C1FA-48FD-9E6E-D4F6D8AC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962"/>
            <a:ext cx="4953931" cy="38180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oak</a:t>
            </a:r>
          </a:p>
          <a:p>
            <a:pPr marL="0" indent="0">
              <a:buNone/>
            </a:pPr>
            <a:r>
              <a:rPr lang="en-US" sz="3600" dirty="0">
                <a:latin typeface="Century Gothic" panose="020B0502020202020204" pitchFamily="34" charset="0"/>
              </a:rPr>
              <a:t>         </a:t>
            </a:r>
            <a:r>
              <a:rPr lang="en-US" sz="23500" dirty="0">
                <a:latin typeface="Century Gothic" panose="020B0502020202020204" pitchFamily="34" charset="0"/>
              </a:rPr>
              <a:t>. 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25700" dirty="0">
                <a:latin typeface="Century Gothic" panose="020B0502020202020204" pitchFamily="34" charset="0"/>
              </a:rPr>
              <a:t>.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AAAC88-11A1-4F54-B81D-A9491DC00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504" y="899279"/>
            <a:ext cx="4688992" cy="531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C0927-680C-4730-A45C-BC455F6D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313"/>
            <a:ext cx="4369904" cy="4268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5FF9E1-5D11-41FC-B732-681E429E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519" y="1083846"/>
            <a:ext cx="3873776" cy="469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7AD20-D49D-476E-952C-C97DF856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 .</a:t>
            </a:r>
          </a:p>
        </p:txBody>
      </p:sp>
    </p:spTree>
    <p:extLst>
      <p:ext uri="{BB962C8B-B14F-4D97-AF65-F5344CB8AC3E}">
        <p14:creationId xmlns:p14="http://schemas.microsoft.com/office/powerpoint/2010/main" val="2085806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ED4C5-2057-4203-B55A-5F9F60EC2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"/>
            <a:ext cx="10515600" cy="602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goal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  .</a:t>
            </a:r>
          </a:p>
        </p:txBody>
      </p:sp>
    </p:spTree>
    <p:extLst>
      <p:ext uri="{BB962C8B-B14F-4D97-AF65-F5344CB8AC3E}">
        <p14:creationId xmlns:p14="http://schemas.microsoft.com/office/powerpoint/2010/main" val="222316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 err="1">
                <a:latin typeface="Century Gothic" panose="020B0502020202020204" pitchFamily="34" charset="0"/>
              </a:rPr>
              <a:t>oa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oak   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.  .</a:t>
            </a:r>
            <a:r>
              <a:rPr lang="en-US" sz="19900" dirty="0">
                <a:latin typeface="Century Gothic" panose="020B0502020202020204" pitchFamily="34" charset="0"/>
              </a:rPr>
              <a:t>    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77B7F-7BD4-472F-9245-58433169B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0817"/>
            <a:ext cx="11155017" cy="57661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road      coat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 .       .   .  .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B165C-A58D-4C09-8FCC-D94ADBB83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946" y="477078"/>
            <a:ext cx="10111854" cy="5699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goat       toad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 .  .        .  .   .          </a:t>
            </a:r>
          </a:p>
        </p:txBody>
      </p:sp>
    </p:spTree>
    <p:extLst>
      <p:ext uri="{BB962C8B-B14F-4D97-AF65-F5344CB8AC3E}">
        <p14:creationId xmlns:p14="http://schemas.microsoft.com/office/powerpoint/2010/main" val="272161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on 1st Gr. Reading &amp; Writing">
            <a:extLst>
              <a:ext uri="{FF2B5EF4-FFF2-40B4-BE49-F238E27FC236}">
                <a16:creationId xmlns:a16="http://schemas.microsoft.com/office/drawing/2014/main" id="{E9A81661-6E27-4465-8D98-0FBD4A5B3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426" y="299537"/>
            <a:ext cx="7235711" cy="616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8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boat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D159FE-EFBE-4D1A-B7D2-8390C25DA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460"/>
          <a:stretch/>
        </p:blipFill>
        <p:spPr>
          <a:xfrm>
            <a:off x="5840480" y="1942685"/>
            <a:ext cx="6215661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8" y="1338468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coat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0CF719-159F-4198-9A54-F265FC86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834" y="758823"/>
            <a:ext cx="4861684" cy="486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goat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725A77-902E-4E11-A078-253723A40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247" y="1396598"/>
            <a:ext cx="5496961" cy="406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20810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road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  <a:p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83F7A-0F35-461D-BA1C-67ED7A5C1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875"/>
          <a:stretch/>
        </p:blipFill>
        <p:spPr>
          <a:xfrm>
            <a:off x="5933247" y="1322419"/>
            <a:ext cx="5675658" cy="45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A5FC6-1544-47DE-BEB1-5E4693E90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859" y="1204562"/>
            <a:ext cx="4198454" cy="37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7A825A-8F5B-4986-89C2-25B6FFC1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89" y="2942255"/>
            <a:ext cx="5873198" cy="25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150</Words>
  <Application>Microsoft Office PowerPoint</Application>
  <PresentationFormat>Widescreen</PresentationFormat>
  <Paragraphs>61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14</cp:revision>
  <dcterms:created xsi:type="dcterms:W3CDTF">2021-02-21T12:35:30Z</dcterms:created>
  <dcterms:modified xsi:type="dcterms:W3CDTF">2021-03-01T09:57:57Z</dcterms:modified>
</cp:coreProperties>
</file>