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7" r:id="rId3"/>
    <p:sldId id="315" r:id="rId4"/>
    <p:sldId id="310" r:id="rId5"/>
    <p:sldId id="311" r:id="rId6"/>
    <p:sldId id="273" r:id="rId7"/>
    <p:sldId id="294" r:id="rId8"/>
    <p:sldId id="295" r:id="rId9"/>
    <p:sldId id="314" r:id="rId10"/>
    <p:sldId id="305" r:id="rId11"/>
    <p:sldId id="298" r:id="rId12"/>
    <p:sldId id="299" r:id="rId13"/>
    <p:sldId id="301" r:id="rId14"/>
    <p:sldId id="313" r:id="rId15"/>
    <p:sldId id="302" r:id="rId16"/>
    <p:sldId id="303" r:id="rId17"/>
    <p:sldId id="296" r:id="rId18"/>
    <p:sldId id="300" r:id="rId19"/>
    <p:sldId id="318" r:id="rId20"/>
    <p:sldId id="320" r:id="rId21"/>
    <p:sldId id="322" r:id="rId22"/>
    <p:sldId id="323" r:id="rId23"/>
    <p:sldId id="324" r:id="rId24"/>
    <p:sldId id="328" r:id="rId25"/>
    <p:sldId id="325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6BF"/>
    <a:srgbClr val="3EE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5426C-0429-4FDA-A564-1B587BFE58EF}"/>
              </a:ext>
            </a:extLst>
          </p:cNvPr>
          <p:cNvSpPr/>
          <p:nvPr/>
        </p:nvSpPr>
        <p:spPr>
          <a:xfrm>
            <a:off x="397565" y="203752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18F006-3AEC-4C60-878C-4FA9D1D8E08D}"/>
              </a:ext>
            </a:extLst>
          </p:cNvPr>
          <p:cNvSpPr/>
          <p:nvPr/>
        </p:nvSpPr>
        <p:spPr>
          <a:xfrm>
            <a:off x="4313583" y="203752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E94439-ABE5-4E95-B887-244D17960692}"/>
              </a:ext>
            </a:extLst>
          </p:cNvPr>
          <p:cNvSpPr/>
          <p:nvPr/>
        </p:nvSpPr>
        <p:spPr>
          <a:xfrm>
            <a:off x="8441635" y="208080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B1FA7E-5293-4881-BE43-2D5D2B5B568C}"/>
              </a:ext>
            </a:extLst>
          </p:cNvPr>
          <p:cNvSpPr/>
          <p:nvPr/>
        </p:nvSpPr>
        <p:spPr>
          <a:xfrm>
            <a:off x="397565" y="2381437"/>
            <a:ext cx="3352800" cy="20938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DA673F-09D0-493E-BD49-0B81CA297BF0}"/>
              </a:ext>
            </a:extLst>
          </p:cNvPr>
          <p:cNvSpPr/>
          <p:nvPr/>
        </p:nvSpPr>
        <p:spPr>
          <a:xfrm>
            <a:off x="397565" y="4619077"/>
            <a:ext cx="3352800" cy="2093844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583B29-009E-40DF-91F0-B3477E03F77C}"/>
              </a:ext>
            </a:extLst>
          </p:cNvPr>
          <p:cNvSpPr/>
          <p:nvPr/>
        </p:nvSpPr>
        <p:spPr>
          <a:xfrm>
            <a:off x="8441635" y="2381437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3B9C24-2940-4D5F-AC39-369A917E6990}"/>
              </a:ext>
            </a:extLst>
          </p:cNvPr>
          <p:cNvSpPr/>
          <p:nvPr/>
        </p:nvSpPr>
        <p:spPr>
          <a:xfrm>
            <a:off x="4313583" y="2381437"/>
            <a:ext cx="3352800" cy="2093844"/>
          </a:xfrm>
          <a:prstGeom prst="roundRect">
            <a:avLst/>
          </a:prstGeom>
          <a:ln w="38100">
            <a:solidFill>
              <a:srgbClr val="EA46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2BCFC3-52FE-46DB-A405-C3D4FC6FA97E}"/>
              </a:ext>
            </a:extLst>
          </p:cNvPr>
          <p:cNvSpPr/>
          <p:nvPr/>
        </p:nvSpPr>
        <p:spPr>
          <a:xfrm>
            <a:off x="8441635" y="4619077"/>
            <a:ext cx="3352800" cy="2093844"/>
          </a:xfrm>
          <a:prstGeom prst="roundRect">
            <a:avLst/>
          </a:prstGeom>
          <a:ln w="38100">
            <a:solidFill>
              <a:srgbClr val="3EE9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65B701-DB22-4CAC-A37C-D512BCA3C2F4}"/>
              </a:ext>
            </a:extLst>
          </p:cNvPr>
          <p:cNvSpPr/>
          <p:nvPr/>
        </p:nvSpPr>
        <p:spPr>
          <a:xfrm>
            <a:off x="4313583" y="4619077"/>
            <a:ext cx="3352800" cy="2093844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CEAB0-7704-4F5E-8A4B-9BDE70E82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842" y="428461"/>
            <a:ext cx="2525367" cy="1644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BB635-CEF8-46F7-80A6-6DC71A0E6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40" y="2464722"/>
            <a:ext cx="2040834" cy="1927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1E8E2-AD9F-4A03-8FA4-330D38AD1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035" y="4780686"/>
            <a:ext cx="2195809" cy="1838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E70B68-ADB9-486B-9990-77C3516D3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136" y="2654741"/>
            <a:ext cx="2761727" cy="15485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AF06CA-A376-44BF-AC02-4D5EAF204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226" y="4876854"/>
            <a:ext cx="1391478" cy="1741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109D9F-7A06-498F-824B-142E56932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136" y="396805"/>
            <a:ext cx="2527842" cy="1840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94CF99-1AFE-4262-9258-AF5811B90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6796" y="4745581"/>
            <a:ext cx="2620413" cy="18408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3753C-13AF-4313-A016-F35096A30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806" y="396805"/>
            <a:ext cx="1732260" cy="18408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AEF9EA-6D83-445F-944B-0241D3AF4B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81" y="217623"/>
            <a:ext cx="3365284" cy="21033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3EA122-D18C-4B99-B9E4-BDD7D1BAF6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081" y="2391972"/>
            <a:ext cx="3365284" cy="210939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A0B7B8-D5EC-42F5-BE82-911440FBB8D0}"/>
              </a:ext>
            </a:extLst>
          </p:cNvPr>
          <p:cNvSpPr/>
          <p:nvPr/>
        </p:nvSpPr>
        <p:spPr>
          <a:xfrm>
            <a:off x="385081" y="4632122"/>
            <a:ext cx="3352800" cy="2093844"/>
          </a:xfrm>
          <a:prstGeom prst="roundRect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0D95CE-194C-4620-8F04-86EA5041F5FF}"/>
              </a:ext>
            </a:extLst>
          </p:cNvPr>
          <p:cNvSpPr/>
          <p:nvPr/>
        </p:nvSpPr>
        <p:spPr>
          <a:xfrm>
            <a:off x="4336763" y="203752"/>
            <a:ext cx="3352800" cy="209384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625984-D1E5-4B63-BE97-AB8ECDA75C5D}"/>
              </a:ext>
            </a:extLst>
          </p:cNvPr>
          <p:cNvSpPr/>
          <p:nvPr/>
        </p:nvSpPr>
        <p:spPr>
          <a:xfrm>
            <a:off x="4313583" y="2381436"/>
            <a:ext cx="3352800" cy="2093844"/>
          </a:xfrm>
          <a:prstGeom prst="roundRect">
            <a:avLst/>
          </a:prstGeom>
          <a:solidFill>
            <a:srgbClr val="EA46BF"/>
          </a:solidFill>
          <a:ln>
            <a:solidFill>
              <a:srgbClr val="EA46B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3FF7F37-130B-48C3-9A59-C8B3FF1E4E05}"/>
              </a:ext>
            </a:extLst>
          </p:cNvPr>
          <p:cNvSpPr/>
          <p:nvPr/>
        </p:nvSpPr>
        <p:spPr>
          <a:xfrm>
            <a:off x="8454121" y="4632122"/>
            <a:ext cx="3352800" cy="2093844"/>
          </a:xfrm>
          <a:prstGeom prst="roundRect">
            <a:avLst/>
          </a:prstGeom>
          <a:solidFill>
            <a:srgbClr val="3EE9F2"/>
          </a:solidFill>
          <a:ln>
            <a:solidFill>
              <a:srgbClr val="3EE9F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06B7F82-C57E-4AF0-BC14-2DB1294F5FC6}"/>
              </a:ext>
            </a:extLst>
          </p:cNvPr>
          <p:cNvSpPr/>
          <p:nvPr/>
        </p:nvSpPr>
        <p:spPr>
          <a:xfrm>
            <a:off x="4326069" y="4632122"/>
            <a:ext cx="3352800" cy="20938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23F516-1567-4583-8C45-22BD14F8CAD3}"/>
              </a:ext>
            </a:extLst>
          </p:cNvPr>
          <p:cNvSpPr/>
          <p:nvPr/>
        </p:nvSpPr>
        <p:spPr>
          <a:xfrm>
            <a:off x="8441635" y="217623"/>
            <a:ext cx="3352800" cy="209384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5DA690-4A22-4208-A9E4-D37D13070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67410" y="2556651"/>
            <a:ext cx="2527842" cy="16367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1CCA6F-9EC1-427A-831B-EBC0FBB9DC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9151" y="2391972"/>
            <a:ext cx="336528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ذَ</a:t>
            </a:r>
            <a:r>
              <a:rPr lang="ar-JO" sz="15000" dirty="0">
                <a:solidFill>
                  <a:schemeClr val="tx1"/>
                </a:solidFill>
              </a:rPr>
              <a:t>هـب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255D8-0D3D-44DC-844F-34220356F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124" y="143867"/>
            <a:ext cx="7043399" cy="45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ذَ</a:t>
            </a:r>
            <a:r>
              <a:rPr lang="ar-JO" sz="15000" dirty="0">
                <a:solidFill>
                  <a:schemeClr val="tx1"/>
                </a:solidFill>
              </a:rPr>
              <a:t>قـن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426BB-3356-4509-98CC-2C0ECC08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-72568"/>
            <a:ext cx="5869286" cy="50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2782957" y="5153188"/>
            <a:ext cx="681905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ذ</a:t>
            </a:r>
            <a:r>
              <a:rPr lang="ar-JO" sz="15000" b="1" dirty="0">
                <a:solidFill>
                  <a:schemeClr val="tx1"/>
                </a:solidFill>
              </a:rPr>
              <a:t>يـل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CF5FF-C144-46CA-B2CF-043BA3F6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8" y="143867"/>
            <a:ext cx="6697318" cy="44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ذَ</a:t>
            </a:r>
            <a:r>
              <a:rPr lang="ar-JO" sz="15000" b="1" dirty="0">
                <a:solidFill>
                  <a:schemeClr val="tx1"/>
                </a:solidFill>
              </a:rPr>
              <a:t>كـر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8C2868-654B-4CC4-9440-E791E529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414" y="0"/>
            <a:ext cx="6319171" cy="46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ذُ</a:t>
            </a:r>
            <a:r>
              <a:rPr lang="ar-JO" sz="15000" dirty="0">
                <a:solidFill>
                  <a:schemeClr val="tx1"/>
                </a:solidFill>
              </a:rPr>
              <a:t>بـابـة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708B7-F75E-4872-8EA9-15E53FAD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03" y="0"/>
            <a:ext cx="4283193" cy="4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جـ</a:t>
            </a:r>
            <a:r>
              <a:rPr lang="ar-JO" sz="15000" dirty="0">
                <a:solidFill>
                  <a:srgbClr val="C00000"/>
                </a:solidFill>
              </a:rPr>
              <a:t>ذ</a:t>
            </a:r>
            <a:r>
              <a:rPr lang="ar-JO" sz="15000" dirty="0">
                <a:solidFill>
                  <a:schemeClr val="tx1"/>
                </a:solidFill>
              </a:rPr>
              <a:t>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73DA5-E644-430C-8223-65C9AFDF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05" y="119905"/>
            <a:ext cx="6517189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جـ</a:t>
            </a:r>
            <a:r>
              <a:rPr lang="ar-JO" sz="15000" b="1" dirty="0">
                <a:solidFill>
                  <a:srgbClr val="C00000"/>
                </a:solidFill>
              </a:rPr>
              <a:t>ذ</a:t>
            </a:r>
            <a:r>
              <a:rPr lang="ar-JO" sz="15000" b="1" dirty="0">
                <a:solidFill>
                  <a:schemeClr val="tx1"/>
                </a:solidFill>
              </a:rPr>
              <a:t>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8E7D8-F322-4A5D-89BA-D9252DCB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6133108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حـ</a:t>
            </a:r>
            <a:r>
              <a:rPr lang="ar-JO" sz="15000" dirty="0">
                <a:solidFill>
                  <a:srgbClr val="C00000"/>
                </a:solidFill>
              </a:rPr>
              <a:t>ذ</a:t>
            </a:r>
            <a:r>
              <a:rPr lang="ar-JO" sz="15000" dirty="0">
                <a:solidFill>
                  <a:schemeClr val="tx1"/>
                </a:solidFill>
              </a:rPr>
              <a:t>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8D8E4-AF00-4E8A-865D-45EC45378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52" y="143867"/>
            <a:ext cx="8017565" cy="44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قـنـفـ</a:t>
            </a:r>
            <a:r>
              <a:rPr lang="ar-JO" sz="15000" dirty="0">
                <a:solidFill>
                  <a:srgbClr val="C00000"/>
                </a:solidFill>
              </a:rPr>
              <a:t>ذ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750AD-BABB-45D1-8928-CEED495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65" y="143867"/>
            <a:ext cx="7450269" cy="46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482300" y="2756451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حـ</a:t>
            </a:r>
            <a:r>
              <a:rPr lang="ar-JO" sz="9600" dirty="0">
                <a:solidFill>
                  <a:srgbClr val="C00000"/>
                </a:solidFill>
              </a:rPr>
              <a:t>ذا</a:t>
            </a:r>
            <a:r>
              <a:rPr lang="ar-JO" sz="9600" dirty="0">
                <a:solidFill>
                  <a:schemeClr val="tx1"/>
                </a:solidFill>
              </a:rPr>
              <a:t>ء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6C89728-4EDB-4786-BE24-726EF8BA02F9}"/>
              </a:ext>
            </a:extLst>
          </p:cNvPr>
          <p:cNvSpPr/>
          <p:nvPr/>
        </p:nvSpPr>
        <p:spPr>
          <a:xfrm>
            <a:off x="1651200" y="2756452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غـ</a:t>
            </a:r>
            <a:r>
              <a:rPr lang="ar-JO" sz="9600" dirty="0">
                <a:solidFill>
                  <a:srgbClr val="C00000"/>
                </a:solidFill>
              </a:rPr>
              <a:t>ذا</a:t>
            </a:r>
            <a:r>
              <a:rPr lang="ar-JO" sz="9600" dirty="0">
                <a:solidFill>
                  <a:schemeClr val="tx1"/>
                </a:solidFill>
              </a:rPr>
              <a:t>ء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7DCA4-F682-46F3-BF96-CBFB39AE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22" y="4583883"/>
            <a:ext cx="2107324" cy="1909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15DCB-43E2-42D0-A78E-BE917A489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33"/>
          <a:stretch/>
        </p:blipFill>
        <p:spPr>
          <a:xfrm>
            <a:off x="2061211" y="4266249"/>
            <a:ext cx="3000375" cy="24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5426C-0429-4FDA-A564-1B587BFE58EF}"/>
              </a:ext>
            </a:extLst>
          </p:cNvPr>
          <p:cNvSpPr/>
          <p:nvPr/>
        </p:nvSpPr>
        <p:spPr>
          <a:xfrm>
            <a:off x="397565" y="203752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ذبـابـة</a:t>
            </a:r>
            <a:endParaRPr lang="en-US" sz="115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18F006-3AEC-4C60-878C-4FA9D1D8E08D}"/>
              </a:ext>
            </a:extLst>
          </p:cNvPr>
          <p:cNvSpPr/>
          <p:nvPr/>
        </p:nvSpPr>
        <p:spPr>
          <a:xfrm>
            <a:off x="4313583" y="203752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قـنـفـذ</a:t>
            </a:r>
            <a:endParaRPr lang="en-US" sz="115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E94439-ABE5-4E95-B887-244D17960692}"/>
              </a:ext>
            </a:extLst>
          </p:cNvPr>
          <p:cNvSpPr/>
          <p:nvPr/>
        </p:nvSpPr>
        <p:spPr>
          <a:xfrm>
            <a:off x="8441635" y="208080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ذرة</a:t>
            </a:r>
            <a:endParaRPr lang="en-US" sz="115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B1FA7E-5293-4881-BE43-2D5D2B5B568C}"/>
              </a:ext>
            </a:extLst>
          </p:cNvPr>
          <p:cNvSpPr/>
          <p:nvPr/>
        </p:nvSpPr>
        <p:spPr>
          <a:xfrm>
            <a:off x="397565" y="2381437"/>
            <a:ext cx="3352800" cy="20938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ذيـل</a:t>
            </a:r>
            <a:endParaRPr lang="en-US" sz="115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DA673F-09D0-493E-BD49-0B81CA297BF0}"/>
              </a:ext>
            </a:extLst>
          </p:cNvPr>
          <p:cNvSpPr/>
          <p:nvPr/>
        </p:nvSpPr>
        <p:spPr>
          <a:xfrm>
            <a:off x="397565" y="4619077"/>
            <a:ext cx="3352800" cy="2093844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أذن</a:t>
            </a:r>
            <a:endParaRPr lang="en-US" sz="115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583B29-009E-40DF-91F0-B3477E03F77C}"/>
              </a:ext>
            </a:extLst>
          </p:cNvPr>
          <p:cNvSpPr/>
          <p:nvPr/>
        </p:nvSpPr>
        <p:spPr>
          <a:xfrm>
            <a:off x="8441635" y="2381437"/>
            <a:ext cx="3352800" cy="209384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ذهـب</a:t>
            </a:r>
            <a:endParaRPr lang="en-US" sz="115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3B9C24-2940-4D5F-AC39-369A917E6990}"/>
              </a:ext>
            </a:extLst>
          </p:cNvPr>
          <p:cNvSpPr/>
          <p:nvPr/>
        </p:nvSpPr>
        <p:spPr>
          <a:xfrm>
            <a:off x="4313583" y="2381437"/>
            <a:ext cx="3352800" cy="2093844"/>
          </a:xfrm>
          <a:prstGeom prst="roundRect">
            <a:avLst/>
          </a:prstGeom>
          <a:ln w="38100">
            <a:solidFill>
              <a:srgbClr val="EA46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حـذاء</a:t>
            </a:r>
            <a:endParaRPr lang="en-US" sz="115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2BCFC3-52FE-46DB-A405-C3D4FC6FA97E}"/>
              </a:ext>
            </a:extLst>
          </p:cNvPr>
          <p:cNvSpPr/>
          <p:nvPr/>
        </p:nvSpPr>
        <p:spPr>
          <a:xfrm>
            <a:off x="8441635" y="4619077"/>
            <a:ext cx="3352800" cy="2093844"/>
          </a:xfrm>
          <a:prstGeom prst="roundRect">
            <a:avLst/>
          </a:prstGeom>
          <a:ln w="38100">
            <a:solidFill>
              <a:srgbClr val="3EE9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ذراع</a:t>
            </a:r>
            <a:endParaRPr lang="en-US" sz="115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65B701-DB22-4CAC-A37C-D512BCA3C2F4}"/>
              </a:ext>
            </a:extLst>
          </p:cNvPr>
          <p:cNvSpPr/>
          <p:nvPr/>
        </p:nvSpPr>
        <p:spPr>
          <a:xfrm>
            <a:off x="4313583" y="4619077"/>
            <a:ext cx="3352800" cy="2093844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1500" dirty="0"/>
              <a:t>ذئـب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331838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15617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بـ</a:t>
            </a:r>
            <a:r>
              <a:rPr lang="ar-JO" sz="9600" dirty="0">
                <a:solidFill>
                  <a:srgbClr val="C00000"/>
                </a:solidFill>
              </a:rPr>
              <a:t>ذو</a:t>
            </a:r>
            <a:r>
              <a:rPr lang="ar-JO" sz="9600" dirty="0">
                <a:solidFill>
                  <a:schemeClr val="tx1"/>
                </a:solidFill>
              </a:rPr>
              <a:t>ر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13952C-90FF-45A6-9362-154CA408A836}"/>
              </a:ext>
            </a:extLst>
          </p:cNvPr>
          <p:cNvSpPr/>
          <p:nvPr/>
        </p:nvSpPr>
        <p:spPr>
          <a:xfrm>
            <a:off x="6566452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جـ</a:t>
            </a:r>
            <a:r>
              <a:rPr lang="ar-JO" sz="9600" dirty="0">
                <a:solidFill>
                  <a:srgbClr val="C00000"/>
                </a:solidFill>
              </a:rPr>
              <a:t>ذو</a:t>
            </a:r>
            <a:r>
              <a:rPr lang="ar-JO" sz="9600" dirty="0">
                <a:solidFill>
                  <a:schemeClr val="tx1"/>
                </a:solidFill>
              </a:rPr>
              <a:t>ر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51A74-8734-4363-9767-1C0B73AF8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42"/>
          <a:stretch/>
        </p:blipFill>
        <p:spPr>
          <a:xfrm>
            <a:off x="8264576" y="4550836"/>
            <a:ext cx="1482398" cy="2122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A896A5-1FD2-44BD-AD96-DAE82CD05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818" y="3957972"/>
            <a:ext cx="3488538" cy="31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448257" y="869349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869350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411367" y="869351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072232-B537-4502-B096-7121A9538BF3}"/>
              </a:ext>
            </a:extLst>
          </p:cNvPr>
          <p:cNvSpPr/>
          <p:nvPr/>
        </p:nvSpPr>
        <p:spPr>
          <a:xfrm>
            <a:off x="5002696" y="339522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975BD9-2F32-4821-953D-337025A386AC}"/>
              </a:ext>
            </a:extLst>
          </p:cNvPr>
          <p:cNvSpPr/>
          <p:nvPr/>
        </p:nvSpPr>
        <p:spPr>
          <a:xfrm>
            <a:off x="146823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A0BD00-6C0E-4B46-A0D6-6185E866408C}"/>
              </a:ext>
            </a:extLst>
          </p:cNvPr>
          <p:cNvSpPr/>
          <p:nvPr/>
        </p:nvSpPr>
        <p:spPr>
          <a:xfrm>
            <a:off x="844825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6" grpId="0" animBg="1"/>
      <p:bldP spid="1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023069" y="402854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مـ</a:t>
            </a:r>
            <a:r>
              <a:rPr lang="ar-JO" sz="9600" dirty="0">
                <a:solidFill>
                  <a:srgbClr val="C00000"/>
                </a:solidFill>
              </a:rPr>
              <a:t>ذيـ</a:t>
            </a:r>
            <a:r>
              <a:rPr lang="ar-JO" sz="9600" dirty="0">
                <a:solidFill>
                  <a:schemeClr val="tx1"/>
                </a:solidFill>
              </a:rPr>
              <a:t>ع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8E2896-2EE7-428F-B30C-E0F0B624A411}"/>
              </a:ext>
            </a:extLst>
          </p:cNvPr>
          <p:cNvSpPr/>
          <p:nvPr/>
        </p:nvSpPr>
        <p:spPr>
          <a:xfrm>
            <a:off x="1180900" y="393279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لـ</a:t>
            </a:r>
            <a:r>
              <a:rPr lang="ar-JO" sz="9600" dirty="0">
                <a:solidFill>
                  <a:srgbClr val="C00000"/>
                </a:solidFill>
              </a:rPr>
              <a:t>ذيـ</a:t>
            </a:r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2BD6BB-986A-494E-AED7-2B5291EEC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1"/>
          <a:stretch/>
        </p:blipFill>
        <p:spPr>
          <a:xfrm>
            <a:off x="7659662" y="2801130"/>
            <a:ext cx="2816802" cy="3156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6A684-15C8-4644-918E-D4CE0315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78" y="2801130"/>
            <a:ext cx="3429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214192" y="2680252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r>
              <a:rPr lang="ar-JO" sz="9600" dirty="0">
                <a:solidFill>
                  <a:schemeClr val="tx1"/>
                </a:solidFill>
              </a:rPr>
              <a:t>هـب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E521B-7A49-4920-90C4-4B3C59381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318" y="4549850"/>
            <a:ext cx="2955894" cy="20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44448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r>
              <a:rPr lang="ar-JO" sz="9600" dirty="0">
                <a:solidFill>
                  <a:schemeClr val="tx1"/>
                </a:solidFill>
              </a:rPr>
              <a:t>قـن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2C5003-10A2-48CD-8588-1611FB558F88}"/>
              </a:ext>
            </a:extLst>
          </p:cNvPr>
          <p:cNvSpPr/>
          <p:nvPr/>
        </p:nvSpPr>
        <p:spPr>
          <a:xfrm>
            <a:off x="717604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r>
              <a:rPr lang="ar-JO" sz="9600" dirty="0">
                <a:solidFill>
                  <a:schemeClr val="tx1"/>
                </a:solidFill>
              </a:rPr>
              <a:t>يـل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488CA-44AA-4C87-9B84-52BDCBCBE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7" b="9844"/>
          <a:stretch/>
        </p:blipFill>
        <p:spPr>
          <a:xfrm>
            <a:off x="7684394" y="3289685"/>
            <a:ext cx="2830480" cy="290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C05B0B-DFEA-4E5C-AA1A-FB8874EC9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820" y="3289685"/>
            <a:ext cx="3280402" cy="32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ذُ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550505" y="2510456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ذُ</a:t>
            </a:r>
            <a:r>
              <a:rPr lang="ar-JO" sz="9600" dirty="0">
                <a:solidFill>
                  <a:schemeClr val="tx1"/>
                </a:solidFill>
              </a:rPr>
              <a:t>بـابـة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0ADA9-2F4A-4E2A-BD3A-B48B690F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893" y="4544587"/>
            <a:ext cx="2072820" cy="22008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FEC0F2-E1AA-440E-9CA9-B2B2BE57D06A}"/>
              </a:ext>
            </a:extLst>
          </p:cNvPr>
          <p:cNvSpPr/>
          <p:nvPr/>
        </p:nvSpPr>
        <p:spPr>
          <a:xfrm>
            <a:off x="6871242" y="2510455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ذُ</a:t>
            </a:r>
            <a:r>
              <a:rPr lang="ar-JO" sz="9600" dirty="0">
                <a:solidFill>
                  <a:schemeClr val="tx1"/>
                </a:solidFill>
              </a:rPr>
              <a:t>رة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FBD92-0826-427D-B03D-5FE4B7DF3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19" y="4563303"/>
            <a:ext cx="2600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ذِ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901070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ذِ</a:t>
            </a:r>
            <a:r>
              <a:rPr lang="ar-JO" sz="9600" dirty="0">
                <a:solidFill>
                  <a:schemeClr val="tx1"/>
                </a:solidFill>
              </a:rPr>
              <a:t>ئـب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F14024-3834-4229-AB87-0435CB1C0D68}"/>
              </a:ext>
            </a:extLst>
          </p:cNvPr>
          <p:cNvSpPr/>
          <p:nvPr/>
        </p:nvSpPr>
        <p:spPr>
          <a:xfrm>
            <a:off x="1610160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ذِ</a:t>
            </a:r>
            <a:r>
              <a:rPr lang="ar-JO" sz="9600" dirty="0">
                <a:solidFill>
                  <a:schemeClr val="tx1"/>
                </a:solidFill>
              </a:rPr>
              <a:t>راع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AD7BF-10B6-4E81-9611-8BB17F5BE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37" y="4521661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D3497-E254-4BA9-ABD6-5E8BF96C5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285" y="4521660"/>
            <a:ext cx="1823495" cy="22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530087" y="1066800"/>
            <a:ext cx="10071873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ذ</a:t>
            </a:r>
            <a:endParaRPr kumimoji="0" lang="en-US" sz="36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13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ذا</a:t>
            </a:r>
            <a:endParaRPr lang="en-US" sz="125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0400" b="1" dirty="0">
                <a:solidFill>
                  <a:schemeClr val="bg1"/>
                </a:solidFill>
              </a:rPr>
              <a:t>ذي</a:t>
            </a:r>
            <a:endParaRPr lang="en-US" sz="104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ذو</a:t>
            </a:r>
            <a:endParaRPr lang="en-US" sz="1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763620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ذَ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ذُ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/>
              <a:t>ذِ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الذال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</a:t>
            </a:r>
            <a:r>
              <a:rPr lang="ar-JO" sz="15000" dirty="0">
                <a:solidFill>
                  <a:schemeClr val="tx1"/>
                </a:solidFill>
              </a:rPr>
              <a:t>ئـب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3F5C8B-FE98-4B6A-980F-69AD65F84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35" y="267652"/>
            <a:ext cx="8476421" cy="418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ذِ</a:t>
            </a:r>
            <a:r>
              <a:rPr lang="ar-JO" sz="15000" b="1" dirty="0">
                <a:solidFill>
                  <a:schemeClr val="tx1"/>
                </a:solidFill>
              </a:rPr>
              <a:t>راع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F18B1-0040-4579-AA5D-FE669486C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r="9348" b="19783"/>
          <a:stretch/>
        </p:blipFill>
        <p:spPr>
          <a:xfrm>
            <a:off x="3928379" y="297895"/>
            <a:ext cx="5164307" cy="42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ذُ</a:t>
            </a:r>
            <a:r>
              <a:rPr lang="ar-JO" sz="15000" dirty="0">
                <a:solidFill>
                  <a:schemeClr val="tx1"/>
                </a:solidFill>
              </a:rPr>
              <a:t>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1CAEF-4BFC-4D77-A5DB-006CA92F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940" y="143867"/>
            <a:ext cx="7702120" cy="44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63</Words>
  <Application>Microsoft Office PowerPoint</Application>
  <PresentationFormat>Widescreen</PresentationFormat>
  <Paragraphs>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38</cp:revision>
  <dcterms:created xsi:type="dcterms:W3CDTF">2020-07-01T19:07:01Z</dcterms:created>
  <dcterms:modified xsi:type="dcterms:W3CDTF">2021-04-02T14:53:13Z</dcterms:modified>
</cp:coreProperties>
</file>