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6825-A5A0-4389-AEA6-18E596E74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EA382-541A-436F-A2EF-255A38D85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F500C-8782-4C43-953D-DD777E03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551A-E80D-4C88-AF8F-971C69C2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C5EC-BCEE-4615-8ABA-4B35B19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8A3B-0C31-4B96-B39E-C990E398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5D9CA-1D8C-458E-A51E-8DA99B761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C6FA1-8EC7-4BEC-8F49-2FC8D675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00D9-830C-4083-A57D-AF662C6F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DE6F-F703-4F63-A976-63D9549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60636-2E19-4ED5-9DEA-6CFDF27E8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53C93-301D-4113-97E3-56DAA7BE4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5925-9768-45CC-9578-C9706E06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44E3-39EF-42B5-8BBC-32E9F605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F22F1-3480-4B80-ABD5-5BABF655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9B75-EA38-4968-9894-95B9F7EA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3B09-E324-4C1C-9F60-D6165473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E77EC-46D3-4D47-A934-A50B1EEF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66AD-B30A-437F-B4E9-0853CD50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154CA-F6F1-4170-B419-64B23EAC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3211-BC67-4B75-BC84-D3CA24CE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63EC-AD2C-46FA-A19F-0645C6C4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1238-490E-4631-8379-592DA268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97F0F-E284-474D-A7EB-82C88E87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5A658-A8FF-4B69-90B8-26FCBB78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EE43-8348-492C-A450-5E95F70C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A193-5A5B-4812-AE78-7478B730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62A0D-9756-4D24-8324-B72A1DC59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93145-3289-481F-BB07-1733465B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20B8-DD0D-44B5-9ACD-CBFE9549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0857-5C87-4CFF-8EB9-A91A08B9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2903-CB60-4B12-AC9D-EBACCE24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385B-C0AD-4819-B9A6-119F89B36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0A065-6B48-4822-813C-44BA4DAF6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7627A-8A75-4082-B80D-E63C98BD3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C0B89-CEB4-4F0B-AA99-96659C60A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C4AAA-AE79-40C1-81D1-D2482B69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25670-25DC-475B-A7DF-49B9A317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42239-5DF9-4938-8D89-98C9407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4F3E-1C8C-4CAF-AB55-55F1ED9F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D79CE-6912-4E4A-9E96-89ACF175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FABED-8E98-4DDF-9D94-449A12FC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18F1D-AD70-478B-A351-3938BAB2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828E7-9294-44B0-9673-54A74408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B175-91F9-46A3-9267-AA7D7A4B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E1ED-178F-42D9-A5E3-A66D2272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2F84-F539-41F5-8904-A8B56B6C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7B42-8607-4257-BA6F-C4E993ED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FFFAA-FD3E-482F-8BC2-233902E78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7C380-8063-44B5-80D5-6119B955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7AEFF-98C3-424E-9B1E-45D68196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C7FBF-14F9-402A-9925-08A93C34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3CB0-56F9-4CA9-900C-D6C2EE2E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3279F-5F56-44C6-AD01-776A7D22A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47A9B-7571-4EB6-8AF7-5962FE055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236CE-D09A-4E15-B57C-CB5D83AD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A6084-9CE6-4278-A336-B6E9D647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69F17-1986-46C9-B678-B513237D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3A219-8E3E-42EC-A57E-87EA14A2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E4790-E22A-4944-B5C3-105675B3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7207-87D8-4781-BB5F-1D0FC5639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00FC-4998-411E-8AEA-12ED741A424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A740-23F6-48E7-AA7F-B9307C5A1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E5AB-3A6B-4D0E-8563-EEC75996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7F9AD-8590-4D45-AD37-F232A18F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21" y="717170"/>
            <a:ext cx="9775579" cy="5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D095B-FBB1-41F4-814C-A35826AF213E}"/>
              </a:ext>
            </a:extLst>
          </p:cNvPr>
          <p:cNvSpPr/>
          <p:nvPr/>
        </p:nvSpPr>
        <p:spPr>
          <a:xfrm>
            <a:off x="675861" y="1205949"/>
            <a:ext cx="84681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highlight>
                  <a:srgbClr val="FFFF00"/>
                </a:highlight>
              </a:rPr>
              <a:t>children will observe and make comparisons between different kinds of   flowers (color / size /shape /scent). </a:t>
            </a:r>
          </a:p>
        </p:txBody>
      </p:sp>
    </p:spTree>
    <p:extLst>
      <p:ext uri="{BB962C8B-B14F-4D97-AF65-F5344CB8AC3E}">
        <p14:creationId xmlns:p14="http://schemas.microsoft.com/office/powerpoint/2010/main" val="34095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4C12B-D4CD-4EB3-BCC4-FF0273CF3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1" t="-1457" r="-4191" b="10483"/>
          <a:stretch/>
        </p:blipFill>
        <p:spPr>
          <a:xfrm>
            <a:off x="505861" y="3597654"/>
            <a:ext cx="4532242" cy="2983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D9915-9635-4B90-8BC6-9BEFCB17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6" y="3392113"/>
            <a:ext cx="5141845" cy="316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B44F0-8B5E-4EB0-8C4F-8CA57045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66100" y="-360880"/>
            <a:ext cx="2975090" cy="4075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89B0C-C6B3-4269-9A0D-8C699A72CA7F}"/>
              </a:ext>
            </a:extLst>
          </p:cNvPr>
          <p:cNvSpPr txBox="1"/>
          <p:nvPr/>
        </p:nvSpPr>
        <p:spPr>
          <a:xfrm>
            <a:off x="1722785" y="2394851"/>
            <a:ext cx="2358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Daisay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A7941-D47E-4379-B1A9-8E91EAC9EC11}"/>
              </a:ext>
            </a:extLst>
          </p:cNvPr>
          <p:cNvSpPr/>
          <p:nvPr/>
        </p:nvSpPr>
        <p:spPr>
          <a:xfrm>
            <a:off x="1264998" y="5553872"/>
            <a:ext cx="3013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Snapdragon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3EE5E-5237-40AD-AF30-9C0B1DDFA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239" y="244345"/>
            <a:ext cx="5016181" cy="3008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3B41C2-56CB-4214-8C65-DF78D6A874EC}"/>
              </a:ext>
            </a:extLst>
          </p:cNvPr>
          <p:cNvSpPr/>
          <p:nvPr/>
        </p:nvSpPr>
        <p:spPr>
          <a:xfrm>
            <a:off x="6576363" y="2425628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black iris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D5E8C-3B2D-45C5-BC28-11B89B5DE9FB}"/>
              </a:ext>
            </a:extLst>
          </p:cNvPr>
          <p:cNvSpPr/>
          <p:nvPr/>
        </p:nvSpPr>
        <p:spPr>
          <a:xfrm>
            <a:off x="6452559" y="5584649"/>
            <a:ext cx="2916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sunflower</a:t>
            </a:r>
          </a:p>
        </p:txBody>
      </p:sp>
    </p:spTree>
    <p:extLst>
      <p:ext uri="{BB962C8B-B14F-4D97-AF65-F5344CB8AC3E}">
        <p14:creationId xmlns:p14="http://schemas.microsoft.com/office/powerpoint/2010/main" val="260120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L.Khoury</cp:lastModifiedBy>
  <cp:revision>6</cp:revision>
  <dcterms:created xsi:type="dcterms:W3CDTF">2023-03-15T04:32:51Z</dcterms:created>
  <dcterms:modified xsi:type="dcterms:W3CDTF">2023-03-19T12:13:59Z</dcterms:modified>
</cp:coreProperties>
</file>