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56" r:id="rId4"/>
    <p:sldId id="257" r:id="rId5"/>
    <p:sldId id="294" r:id="rId6"/>
    <p:sldId id="258" r:id="rId7"/>
    <p:sldId id="292" r:id="rId8"/>
    <p:sldId id="293" r:id="rId9"/>
    <p:sldId id="263" r:id="rId10"/>
    <p:sldId id="261" r:id="rId11"/>
    <p:sldId id="262" r:id="rId12"/>
    <p:sldId id="259" r:id="rId13"/>
    <p:sldId id="266" r:id="rId14"/>
    <p:sldId id="268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5" r:id="rId24"/>
    <p:sldId id="296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1" autoAdjust="0"/>
    <p:restoredTop sz="94660"/>
  </p:normalViewPr>
  <p:slideViewPr>
    <p:cSldViewPr snapToGrid="0">
      <p:cViewPr>
        <p:scale>
          <a:sx n="77" d="100"/>
          <a:sy n="77" d="100"/>
        </p:scale>
        <p:origin x="2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0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41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3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6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02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96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67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13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90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0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00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99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518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987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5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4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05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4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D0D31-5839-40F4-BC20-533C9CA79DDB}" type="datetimeFigureOut">
              <a:rPr lang="en-US" smtClean="0"/>
              <a:t>17-Mar-21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B5C5B-20A1-4B7E-AF34-08C9D57B1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3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D2650A18-45A5-45C9-8C22-A450E7FFF1BE}" type="datetimeFigureOut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04/08/1442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03E4B535-8C11-45E7-861A-C3BFD1888F10}" type="slidenum">
              <a:rPr lang="ar-JO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ar-J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8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2208"/>
          <a:stretch/>
        </p:blipFill>
        <p:spPr>
          <a:xfrm>
            <a:off x="631065" y="531138"/>
            <a:ext cx="10509160" cy="574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854" r="4551" b="3708"/>
          <a:stretch/>
        </p:blipFill>
        <p:spPr>
          <a:xfrm>
            <a:off x="1210614" y="245442"/>
            <a:ext cx="9723549" cy="614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62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66" y="357298"/>
            <a:ext cx="11281893" cy="62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58" y="1857364"/>
            <a:ext cx="8501122" cy="2643206"/>
          </a:xfrm>
        </p:spPr>
        <p:txBody>
          <a:bodyPr>
            <a:noAutofit/>
          </a:bodyPr>
          <a:lstStyle/>
          <a:p>
            <a:r>
              <a:rPr lang="ar-JO" sz="10000" b="1" dirty="0"/>
              <a:t>كلمات بحرف الجيم</a:t>
            </a:r>
          </a:p>
        </p:txBody>
      </p:sp>
    </p:spTree>
    <p:extLst>
      <p:ext uri="{BB962C8B-B14F-4D97-AF65-F5344CB8AC3E}">
        <p14:creationId xmlns:p14="http://schemas.microsoft.com/office/powerpoint/2010/main" val="1300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3080" y="2802764"/>
            <a:ext cx="3893713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جـ</a:t>
            </a:r>
            <a:r>
              <a:rPr lang="ar-JO" sz="10000" b="1" dirty="0"/>
              <a:t>رار</a:t>
            </a:r>
          </a:p>
        </p:txBody>
      </p:sp>
      <p:pic>
        <p:nvPicPr>
          <p:cNvPr id="2050" name="Picture 2" descr="I:\s\download (1).jpg"/>
          <p:cNvPicPr>
            <a:picLocks noChangeAspect="1" noChangeArrowheads="1"/>
          </p:cNvPicPr>
          <p:nvPr/>
        </p:nvPicPr>
        <p:blipFill rotWithShape="1">
          <a:blip r:embed="rId3"/>
          <a:srcRect l="6018" t="7208" r="4362" b="5060"/>
          <a:stretch/>
        </p:blipFill>
        <p:spPr bwMode="auto">
          <a:xfrm>
            <a:off x="695459" y="463639"/>
            <a:ext cx="6275029" cy="5821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1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5656" y="2491642"/>
            <a:ext cx="3731693" cy="1470025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جَـ</a:t>
            </a:r>
            <a:r>
              <a:rPr lang="ar-JO" sz="10000" b="1" dirty="0"/>
              <a:t>رس</a:t>
            </a:r>
          </a:p>
        </p:txBody>
      </p:sp>
      <p:pic>
        <p:nvPicPr>
          <p:cNvPr id="1026" name="Picture 2" descr="I:\s\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76" y="631065"/>
            <a:ext cx="7177550" cy="59242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2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349" y="2850413"/>
            <a:ext cx="4666445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جَـ</a:t>
            </a:r>
            <a:r>
              <a:rPr lang="ar-JO" sz="10000" b="1" dirty="0"/>
              <a:t>ر</a:t>
            </a:r>
            <a:r>
              <a:rPr lang="ar-JO" sz="10000" b="1" dirty="0">
                <a:solidFill>
                  <a:srgbClr val="FF0000"/>
                </a:solidFill>
              </a:rPr>
              <a:t>ج</a:t>
            </a:r>
            <a:r>
              <a:rPr lang="ar-JO" sz="10000" b="1" dirty="0"/>
              <a:t>ير</a:t>
            </a:r>
          </a:p>
        </p:txBody>
      </p:sp>
      <p:pic>
        <p:nvPicPr>
          <p:cNvPr id="3074" name="Picture 2" descr="I:\s\download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042" y="1246222"/>
            <a:ext cx="4929222" cy="4560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37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320" y="2579957"/>
            <a:ext cx="4395989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جـ</a:t>
            </a:r>
            <a:r>
              <a:rPr lang="ar-JO" sz="10000" b="1" dirty="0"/>
              <a:t>نزير</a:t>
            </a:r>
          </a:p>
        </p:txBody>
      </p:sp>
      <p:pic>
        <p:nvPicPr>
          <p:cNvPr id="4098" name="Picture 2" descr="I:\s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788" y="785611"/>
            <a:ext cx="6369376" cy="5373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84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563" y="2734050"/>
            <a:ext cx="4499020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</a:t>
            </a:r>
            <a:r>
              <a:rPr lang="ar-JO" sz="10000" b="1" dirty="0"/>
              <a:t>زمة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579549"/>
            <a:ext cx="4636394" cy="582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4141" y="2605714"/>
            <a:ext cx="4421746" cy="1143000"/>
          </a:xfrm>
        </p:spPr>
        <p:txBody>
          <a:bodyPr>
            <a:noAutofit/>
          </a:bodyPr>
          <a:lstStyle/>
          <a:p>
            <a:r>
              <a:rPr lang="ar-JO" sz="10000" b="1" dirty="0" smtClean="0">
                <a:solidFill>
                  <a:srgbClr val="FF0000"/>
                </a:solidFill>
              </a:rPr>
              <a:t>جِ</a:t>
            </a:r>
            <a:r>
              <a:rPr lang="ar-JO" sz="10000" b="1" dirty="0" smtClean="0"/>
              <a:t>سر</a:t>
            </a:r>
            <a:endParaRPr lang="ar-JO" sz="10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82" y="1751528"/>
            <a:ext cx="6417761" cy="37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8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58" y="2708745"/>
            <a:ext cx="4151290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</a:t>
            </a:r>
            <a:r>
              <a:rPr lang="ar-JO" sz="10000" b="1" dirty="0"/>
              <a:t>د</a:t>
            </a:r>
          </a:p>
        </p:txBody>
      </p:sp>
      <p:pic>
        <p:nvPicPr>
          <p:cNvPr id="7170" name="Picture 2" descr="I:\s\download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350" y="467531"/>
            <a:ext cx="4667867" cy="5971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97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1" y="214948"/>
            <a:ext cx="11732653" cy="639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5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169" y="2760261"/>
            <a:ext cx="4292958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جُ</a:t>
            </a:r>
            <a:r>
              <a:rPr lang="ar-JO" sz="10000" b="1" dirty="0"/>
              <a:t>بن</a:t>
            </a:r>
          </a:p>
        </p:txBody>
      </p:sp>
      <p:pic>
        <p:nvPicPr>
          <p:cNvPr id="8194" name="Picture 2" descr="I:\s\download (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8666" y="605306"/>
            <a:ext cx="6084410" cy="5874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88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2928" y="2786018"/>
            <a:ext cx="3893713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</a:t>
            </a:r>
            <a:r>
              <a:rPr lang="ar-JO" sz="10000" b="1" dirty="0"/>
              <a:t>زر</a:t>
            </a:r>
          </a:p>
        </p:txBody>
      </p:sp>
      <p:sp>
        <p:nvSpPr>
          <p:cNvPr id="3" name="AutoShape 2" descr="The lost plot: Growing carrots - Healthy Food Gu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04" y="914400"/>
            <a:ext cx="5538295" cy="512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16" y="1039661"/>
            <a:ext cx="5627776" cy="47974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4055" y="1979112"/>
            <a:ext cx="42839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جَ</a:t>
            </a:r>
            <a:r>
              <a:rPr lang="ar-JO" sz="10000" b="1" dirty="0" smtClean="0"/>
              <a:t>وز الهند 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3025881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551" y="903234"/>
            <a:ext cx="5322578" cy="4783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4992" y="2279737"/>
            <a:ext cx="3557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جَ</a:t>
            </a:r>
            <a:r>
              <a:rPr lang="ar-JO" sz="10000" b="1" dirty="0" smtClean="0"/>
              <a:t>وز  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2658298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988" y="3249658"/>
            <a:ext cx="4434625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</a:t>
            </a:r>
            <a:r>
              <a:rPr lang="ar-JO" sz="10000" b="1" dirty="0"/>
              <a:t>دار</a:t>
            </a:r>
          </a:p>
        </p:txBody>
      </p:sp>
      <p:pic>
        <p:nvPicPr>
          <p:cNvPr id="10242" name="Picture 2" descr="I:\s\download (9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368" y="502275"/>
            <a:ext cx="7217956" cy="60015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49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3989" y="2639772"/>
            <a:ext cx="4499020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جُ</a:t>
            </a:r>
            <a:r>
              <a:rPr lang="ar-JO" sz="10000" b="1" dirty="0"/>
              <a:t>حر</a:t>
            </a:r>
          </a:p>
        </p:txBody>
      </p:sp>
      <p:pic>
        <p:nvPicPr>
          <p:cNvPr id="11266" name="Picture 2" descr="I:\s\download (10).jpg"/>
          <p:cNvPicPr>
            <a:picLocks noChangeAspect="1" noChangeArrowheads="1"/>
          </p:cNvPicPr>
          <p:nvPr/>
        </p:nvPicPr>
        <p:blipFill rotWithShape="1">
          <a:blip r:embed="rId3"/>
          <a:srcRect b="23796"/>
          <a:stretch/>
        </p:blipFill>
        <p:spPr bwMode="auto">
          <a:xfrm>
            <a:off x="336455" y="501879"/>
            <a:ext cx="7107534" cy="5589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171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293" y="2682987"/>
            <a:ext cx="3945228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</a:t>
            </a:r>
            <a:r>
              <a:rPr lang="ar-JO" sz="10000" b="1" dirty="0"/>
              <a:t>ميد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2" y="792437"/>
            <a:ext cx="6027313" cy="55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1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324" y="2747382"/>
            <a:ext cx="4344473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</a:t>
            </a:r>
            <a:r>
              <a:rPr lang="ar-JO" sz="10000" b="1" dirty="0"/>
              <a:t>يش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08" y="682580"/>
            <a:ext cx="7849988" cy="572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0806" y="3234870"/>
            <a:ext cx="4537656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</a:t>
            </a:r>
            <a:r>
              <a:rPr lang="ar-JO" sz="10000" b="1" dirty="0"/>
              <a:t>لد</a:t>
            </a:r>
          </a:p>
        </p:txBody>
      </p:sp>
      <p:pic>
        <p:nvPicPr>
          <p:cNvPr id="14338" name="Picture 2" descr="I:\s\download (1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631065"/>
            <a:ext cx="6370749" cy="5750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730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3685" y="3082232"/>
            <a:ext cx="4640686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</a:t>
            </a:r>
            <a:r>
              <a:rPr lang="ar-JO" sz="10000" b="1" dirty="0"/>
              <a:t>رافة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3" y="746975"/>
            <a:ext cx="7337643" cy="55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9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97" y="180304"/>
            <a:ext cx="11812134" cy="648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4841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622" y="3056475"/>
            <a:ext cx="4640687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</a:t>
            </a:r>
            <a:r>
              <a:rPr lang="ar-JO" sz="10000" b="1" dirty="0"/>
              <a:t>مل</a:t>
            </a:r>
          </a:p>
        </p:txBody>
      </p:sp>
      <p:pic>
        <p:nvPicPr>
          <p:cNvPr id="16386" name="Picture 2" descr="I:\s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639" y="566670"/>
            <a:ext cx="6400100" cy="5895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3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834" y="2837533"/>
            <a:ext cx="4885386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</a:t>
            </a:r>
            <a:r>
              <a:rPr lang="ar-JO" sz="10000" b="1" dirty="0"/>
              <a:t>اموس</a:t>
            </a:r>
          </a:p>
        </p:txBody>
      </p:sp>
      <p:pic>
        <p:nvPicPr>
          <p:cNvPr id="17410" name="Picture 2" descr="I:\s\images (27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963" y="798490"/>
            <a:ext cx="6948859" cy="5618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17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714" y="3146627"/>
            <a:ext cx="3983865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</a:t>
            </a:r>
            <a:r>
              <a:rPr lang="ar-JO" sz="10000" b="1" dirty="0"/>
              <a:t>بل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38" y="238609"/>
            <a:ext cx="6903075" cy="617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84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986" y="2876170"/>
            <a:ext cx="4653566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</a:t>
            </a:r>
            <a:r>
              <a:rPr lang="ar-JO" sz="10000" b="1" dirty="0"/>
              <a:t>زيرة</a:t>
            </a:r>
          </a:p>
        </p:txBody>
      </p:sp>
      <p:pic>
        <p:nvPicPr>
          <p:cNvPr id="19459" name="Picture 3" descr="I:\s\images (3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92428"/>
            <a:ext cx="7078830" cy="58727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95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58" y="3082232"/>
            <a:ext cx="3558862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جُ</a:t>
            </a:r>
            <a:r>
              <a:rPr lang="ar-JO" sz="10000" b="1" dirty="0"/>
              <a:t>ندي</a:t>
            </a:r>
          </a:p>
        </p:txBody>
      </p:sp>
      <p:pic>
        <p:nvPicPr>
          <p:cNvPr id="20482" name="Picture 2" descr="I:\s\images (3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777" y="899121"/>
            <a:ext cx="5447715" cy="5447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785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0349" y="2827371"/>
            <a:ext cx="4859628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جُ</a:t>
            </a:r>
            <a:r>
              <a:rPr lang="ar-JO" sz="10000" b="1" dirty="0"/>
              <a:t>ندب</a:t>
            </a:r>
          </a:p>
        </p:txBody>
      </p:sp>
      <p:pic>
        <p:nvPicPr>
          <p:cNvPr id="21506" name="Picture 2" descr="I:\s\images (3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9639" y="425003"/>
            <a:ext cx="6995865" cy="6143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564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050" y="3003178"/>
            <a:ext cx="4370231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</a:t>
            </a:r>
            <a:r>
              <a:rPr lang="ar-JO" sz="10000" b="1" dirty="0"/>
              <a:t>رادة</a:t>
            </a:r>
          </a:p>
        </p:txBody>
      </p:sp>
      <p:pic>
        <p:nvPicPr>
          <p:cNvPr id="22530" name="Picture 2" descr="I:\s\images (3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170" y="1107583"/>
            <a:ext cx="6526372" cy="48659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00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9289" y="2858945"/>
            <a:ext cx="4782355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جَ</a:t>
            </a:r>
            <a:r>
              <a:rPr lang="ar-JO" sz="10000" b="1" dirty="0"/>
              <a:t>دول</a:t>
            </a:r>
          </a:p>
        </p:txBody>
      </p:sp>
      <p:pic>
        <p:nvPicPr>
          <p:cNvPr id="23554" name="Picture 2" descr="I:\s\images (3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953037"/>
            <a:ext cx="6409386" cy="526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77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7766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80" y="2764195"/>
            <a:ext cx="4524777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</a:t>
            </a:r>
            <a:r>
              <a:rPr lang="ar-JO" sz="10000" b="1" dirty="0"/>
              <a:t>ذع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84" y="592429"/>
            <a:ext cx="5828101" cy="57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199" y="2721624"/>
            <a:ext cx="4138411" cy="1143000"/>
          </a:xfrm>
        </p:spPr>
        <p:txBody>
          <a:bodyPr>
            <a:noAutofit/>
          </a:bodyPr>
          <a:lstStyle/>
          <a:p>
            <a:r>
              <a:rPr lang="ar-JO" sz="10000" b="1" dirty="0">
                <a:solidFill>
                  <a:srgbClr val="FF0000"/>
                </a:solidFill>
              </a:rPr>
              <a:t>ج</a:t>
            </a:r>
            <a:r>
              <a:rPr lang="ar-JO" sz="10000" b="1" dirty="0"/>
              <a:t>ذور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3" y="477088"/>
            <a:ext cx="5306095" cy="57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643" y="1337305"/>
            <a:ext cx="3742809" cy="3790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778" y="1474628"/>
            <a:ext cx="3742809" cy="3790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1132" y="2169640"/>
            <a:ext cx="28935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5000" b="1" dirty="0" smtClean="0"/>
              <a:t>جـ</a:t>
            </a:r>
            <a:endParaRPr lang="en-US" sz="15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06418" y="2032319"/>
            <a:ext cx="28935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5000" b="1" dirty="0"/>
              <a:t>ج</a:t>
            </a:r>
            <a:endParaRPr lang="en-US" sz="15000" b="1" dirty="0"/>
          </a:p>
        </p:txBody>
      </p:sp>
    </p:spTree>
    <p:extLst>
      <p:ext uri="{BB962C8B-B14F-4D97-AF65-F5344CB8AC3E}">
        <p14:creationId xmlns:p14="http://schemas.microsoft.com/office/powerpoint/2010/main" val="262388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45" y="0"/>
            <a:ext cx="7405352" cy="65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737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518" y="485102"/>
            <a:ext cx="3742809" cy="37906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854" y="3059959"/>
            <a:ext cx="3899276" cy="34831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44103" y="1634806"/>
            <a:ext cx="2137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b="1" dirty="0" smtClean="0"/>
              <a:t>جا </a:t>
            </a:r>
            <a:endParaRPr lang="en-US" sz="10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44" y="384217"/>
            <a:ext cx="3677110" cy="37241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44239" y="3985942"/>
            <a:ext cx="2137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b="1" dirty="0" smtClean="0"/>
              <a:t>جي </a:t>
            </a:r>
            <a:endParaRPr lang="en-US" sz="10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8215" y="1428743"/>
            <a:ext cx="2137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b="1" dirty="0" smtClean="0"/>
              <a:t>جو 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2463212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46" y="1234222"/>
            <a:ext cx="3677110" cy="3724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14" y="1091477"/>
            <a:ext cx="3677110" cy="3724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082" y="1031379"/>
            <a:ext cx="3677110" cy="3724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7954" y="2137940"/>
            <a:ext cx="2137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b="1" dirty="0" smtClean="0"/>
              <a:t>جـِ</a:t>
            </a:r>
            <a:endParaRPr lang="en-US" sz="10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82052" y="2077842"/>
            <a:ext cx="2137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b="1" dirty="0" smtClean="0"/>
              <a:t>جـُ </a:t>
            </a:r>
            <a:endParaRPr lang="en-US" sz="10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82463" y="2077842"/>
            <a:ext cx="21378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sz="10000" b="1" dirty="0" smtClean="0"/>
              <a:t>جـَ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565770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17992"/>
            <a:ext cx="12193057" cy="6822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563" t="24167" r="7687" b="22500"/>
          <a:stretch/>
        </p:blipFill>
        <p:spPr>
          <a:xfrm>
            <a:off x="656821" y="425003"/>
            <a:ext cx="10914441" cy="601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1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296214"/>
            <a:ext cx="11410681" cy="627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8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39</Words>
  <Application>Microsoft Office PowerPoint</Application>
  <PresentationFormat>Widescreen</PresentationFormat>
  <Paragraphs>36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كلمات بحرف الجيم</vt:lpstr>
      <vt:lpstr>جـرار</vt:lpstr>
      <vt:lpstr>جَـرس</vt:lpstr>
      <vt:lpstr>جَـرجير</vt:lpstr>
      <vt:lpstr>جـنزير</vt:lpstr>
      <vt:lpstr>جَزمة</vt:lpstr>
      <vt:lpstr>جِسر</vt:lpstr>
      <vt:lpstr>جَد</vt:lpstr>
      <vt:lpstr>جُبن</vt:lpstr>
      <vt:lpstr>جَزر</vt:lpstr>
      <vt:lpstr>PowerPoint Presentation</vt:lpstr>
      <vt:lpstr>PowerPoint Presentation</vt:lpstr>
      <vt:lpstr>جدار</vt:lpstr>
      <vt:lpstr>جُحر</vt:lpstr>
      <vt:lpstr>جميد</vt:lpstr>
      <vt:lpstr>جَيش</vt:lpstr>
      <vt:lpstr>جلد</vt:lpstr>
      <vt:lpstr>جرافة</vt:lpstr>
      <vt:lpstr>جَمل</vt:lpstr>
      <vt:lpstr>جاموس</vt:lpstr>
      <vt:lpstr>جَبل</vt:lpstr>
      <vt:lpstr>جَزيرة</vt:lpstr>
      <vt:lpstr>جُندي</vt:lpstr>
      <vt:lpstr>جُندب</vt:lpstr>
      <vt:lpstr>جَرادة</vt:lpstr>
      <vt:lpstr>جَدول</vt:lpstr>
      <vt:lpstr>جذع</vt:lpstr>
      <vt:lpstr>جذور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11</cp:revision>
  <dcterms:created xsi:type="dcterms:W3CDTF">2021-03-15T15:02:10Z</dcterms:created>
  <dcterms:modified xsi:type="dcterms:W3CDTF">2021-03-17T19:12:01Z</dcterms:modified>
</cp:coreProperties>
</file>