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BD74-E56E-44C9-A4F9-8B5705FA45FE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55E5-1E03-431C-BFD1-7DEDCB42D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916362"/>
          </a:xfrm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الزهري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الأسماك</a:t>
            </a:r>
            <a:endParaRPr lang="en-US" dirty="0"/>
          </a:p>
        </p:txBody>
      </p:sp>
      <p:pic>
        <p:nvPicPr>
          <p:cNvPr id="8194" name="Picture 2" descr="C:\Documents and Settings\Toshiba\Desktop\pink\strawberry_bassle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5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الأخطبوط</a:t>
            </a:r>
            <a:endParaRPr lang="en-US" dirty="0"/>
          </a:p>
        </p:txBody>
      </p:sp>
      <p:pic>
        <p:nvPicPr>
          <p:cNvPr id="10242" name="Picture 2" descr="C:\Documents and Settings\Toshiba\Desktop\pink\588658_e153d9b32bf955a4ccf1d3e7f5efbca3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 الجمبري )  </a:t>
            </a:r>
            <a:r>
              <a:rPr lang="en-US" dirty="0" smtClean="0"/>
              <a:t>shrimps</a:t>
            </a:r>
            <a:r>
              <a:rPr lang="ar-JO" dirty="0" smtClean="0"/>
              <a:t>(</a:t>
            </a:r>
            <a:endParaRPr lang="en-US" dirty="0"/>
          </a:p>
        </p:txBody>
      </p:sp>
      <p:pic>
        <p:nvPicPr>
          <p:cNvPr id="11266" name="Picture 2" descr="C:\Documents and Settings\Toshiba\Desktop\pink\Pandborealisin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191000" cy="5181600"/>
          </a:xfrm>
          <a:prstGeom prst="rect">
            <a:avLst/>
          </a:prstGeom>
          <a:noFill/>
        </p:spPr>
      </p:pic>
      <p:pic>
        <p:nvPicPr>
          <p:cNvPr id="11267" name="Picture 3" descr="C:\Documents and Settings\Toshiba\Desktop\pink\cook-serve-shri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91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نجمة البحر</a:t>
            </a:r>
            <a:endParaRPr lang="en-US" dirty="0"/>
          </a:p>
        </p:txBody>
      </p:sp>
      <p:pic>
        <p:nvPicPr>
          <p:cNvPr id="12290" name="Picture 2" descr="C:\Documents and Settings\Toshiba\Desktop\pink\d36e8dd682e672c1c1493293f6562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58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الخنزير</a:t>
            </a:r>
            <a:endParaRPr lang="en-US" dirty="0"/>
          </a:p>
        </p:txBody>
      </p:sp>
      <p:pic>
        <p:nvPicPr>
          <p:cNvPr id="13314" name="Picture 2" descr="C:\Documents and Settings\Toshiba\Desktop\pink\46095583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الطيور-العصافير</a:t>
            </a:r>
            <a:endParaRPr lang="en-US" dirty="0"/>
          </a:p>
        </p:txBody>
      </p:sp>
      <p:pic>
        <p:nvPicPr>
          <p:cNvPr id="14338" name="Picture 2" descr="C:\Documents and Settings\Toshiba\Desktop\pink\d9ff3a4b65af532319ed868765b209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طائر الفلامينجو</a:t>
            </a:r>
            <a:endParaRPr lang="en-US" dirty="0"/>
          </a:p>
        </p:txBody>
      </p:sp>
      <p:pic>
        <p:nvPicPr>
          <p:cNvPr id="15362" name="Picture 2" descr="C:\Documents and Settings\Toshiba\Desktop\pink\gorgeous-flamingos-are-soooo-beautiful-remind-me-of-alice-in-wonderland-animals-pink-flamingos-color-wallpapers-pink-animal-birds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يحب طائر الفلامينجو أن يعيش عند المياه المالحة</a:t>
            </a:r>
            <a:endParaRPr lang="en-US" dirty="0"/>
          </a:p>
        </p:txBody>
      </p:sp>
      <p:pic>
        <p:nvPicPr>
          <p:cNvPr id="16386" name="Picture 2" descr="C:\Documents and Settings\Toshiba\Desktop\pink\Flamin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لاحظ تسلسل درجات اللون الزهري</a:t>
            </a:r>
            <a:endParaRPr lang="en-US" dirty="0"/>
          </a:p>
        </p:txBody>
      </p:sp>
      <p:pic>
        <p:nvPicPr>
          <p:cNvPr id="17410" name="Picture 2" descr="C:\Documents and Settings\Toshiba\Desktop\pink\Style-Inspiration-Vivacious-Pink-Color-Swat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تسلسل درجات اللون الزهري</a:t>
            </a:r>
            <a:endParaRPr lang="en-US" dirty="0"/>
          </a:p>
        </p:txBody>
      </p:sp>
      <p:pic>
        <p:nvPicPr>
          <p:cNvPr id="4" name="Content Placeholder 3" descr="images (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686799" cy="533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pink\WCvdA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ينتج اللون الزهري عند مزج اللونين الأبيض و الأحمر معاً</a:t>
            </a:r>
            <a:endParaRPr lang="en-US" dirty="0"/>
          </a:p>
        </p:txBody>
      </p:sp>
      <p:pic>
        <p:nvPicPr>
          <p:cNvPr id="2050" name="Picture 2" descr="C:\Documents and Settings\Toshiba\Desktop\pink\stock-vector-color-mixing-red-and-white-to-be-pink-157577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455" y="1600200"/>
            <a:ext cx="42430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nk-cak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pink\red-and-white-paint-mixed-produces-pi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الأزهار</a:t>
            </a:r>
            <a:endParaRPr lang="en-US" dirty="0"/>
          </a:p>
        </p:txBody>
      </p:sp>
      <p:pic>
        <p:nvPicPr>
          <p:cNvPr id="5122" name="Picture 2" descr="C:\Documents and Settings\Toshiba\Desktop\pink\flowers-pink_00363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419600" cy="51054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pink\pink-flow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4114800" cy="510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عندما تزهر الشجرة في فصل الربيع</a:t>
            </a:r>
            <a:endParaRPr lang="en-US" dirty="0"/>
          </a:p>
        </p:txBody>
      </p:sp>
      <p:pic>
        <p:nvPicPr>
          <p:cNvPr id="6146" name="Picture 2" descr="C:\Documents and Settings\Toshiba\Desktop\pink\c9c93e1069edb5162c5f0c8a569663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219200"/>
            <a:ext cx="8458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غصن مزهر في فصل الربيع</a:t>
            </a:r>
            <a:endParaRPr lang="en-US" dirty="0"/>
          </a:p>
        </p:txBody>
      </p:sp>
      <p:pic>
        <p:nvPicPr>
          <p:cNvPr id="7170" name="Picture 2" descr="C:\Documents and Settings\Toshiba\Desktop\pink\1390054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9218" name="Picture 2" descr="C:\Documents and Settings\Toshiba\Desktop\pink\PinkButterf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اللون الزهري</vt:lpstr>
      <vt:lpstr>Slide 2</vt:lpstr>
      <vt:lpstr>ينتج اللون الزهري عند مزج اللونين الأبيض و الأحمر معاً</vt:lpstr>
      <vt:lpstr>Slide 4</vt:lpstr>
      <vt:lpstr>Slide 5</vt:lpstr>
      <vt:lpstr>الأزهار</vt:lpstr>
      <vt:lpstr>عندما تزهر الشجرة في فصل الربيع</vt:lpstr>
      <vt:lpstr>غصن مزهر في فصل الربيع</vt:lpstr>
      <vt:lpstr>الفراشة</vt:lpstr>
      <vt:lpstr>الأسماك</vt:lpstr>
      <vt:lpstr>الأخطبوط</vt:lpstr>
      <vt:lpstr> الجمبري )  shrimps(</vt:lpstr>
      <vt:lpstr>نجمة البحر</vt:lpstr>
      <vt:lpstr>الخنزير</vt:lpstr>
      <vt:lpstr>الطيور-العصافير</vt:lpstr>
      <vt:lpstr>طائر الفلامينجو</vt:lpstr>
      <vt:lpstr>يحب طائر الفلامينجو أن يعيش عند المياه المالحة</vt:lpstr>
      <vt:lpstr>لاحظ تسلسل درجات اللون الزهري</vt:lpstr>
      <vt:lpstr>تسلسل درجات اللون الزهري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الزهري</dc:title>
  <dc:creator>Toshiba</dc:creator>
  <cp:lastModifiedBy>Toshiba</cp:lastModifiedBy>
  <cp:revision>5</cp:revision>
  <dcterms:created xsi:type="dcterms:W3CDTF">2016-07-26T22:45:30Z</dcterms:created>
  <dcterms:modified xsi:type="dcterms:W3CDTF">2016-07-29T09:48:06Z</dcterms:modified>
</cp:coreProperties>
</file>