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8" r:id="rId4"/>
    <p:sldId id="273" r:id="rId5"/>
    <p:sldId id="280" r:id="rId6"/>
    <p:sldId id="274" r:id="rId7"/>
    <p:sldId id="281" r:id="rId8"/>
    <p:sldId id="275" r:id="rId9"/>
    <p:sldId id="279" r:id="rId10"/>
    <p:sldId id="276" r:id="rId11"/>
    <p:sldId id="291" r:id="rId12"/>
    <p:sldId id="277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333BD-C6CA-436F-8570-A4146B22A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F24F28-0D5F-4C19-A9E4-36CDFC5C7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EFDD0-3997-448A-BC0D-C6AE928F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C41959-FDCD-43CA-AB24-F0DE1ECD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4638A5-3999-406C-A1C5-644884AC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62A10-E054-44D0-AE04-3A9EF08C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928113-C275-4ED7-8027-F859C3D12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8D7C7F-3229-4A69-A75B-93B9EEDE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D3C277-CAC0-4751-892B-D62E58DC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D0FA41-2742-4F99-AD0B-D8715D7E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E99EFA-EB49-4C72-A934-0B26358F1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2F483-032E-4F34-B46A-1D23F0DB9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7E06AB-5BC3-4F06-A4C7-7C51562D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2E0C12-DA6E-4E97-9CEC-55E98EBA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C1ED0D-A237-4885-AC1E-146ADF95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7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50F84-3068-40E2-813D-BA6C68A4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E06F35-FEA0-4BFB-945F-44F343F9C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329C5B-2189-4E21-AB36-E238FB74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07280C-DFE5-43A0-A68A-DED8C8E5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A3B1A2-AE4C-40FC-8E0F-B19C0AD6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6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AED97-FC2E-4176-8033-C5A12CA6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CCE92A-113F-43EB-B863-AC03DC79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9F681D-5AE4-4CC5-84B0-A788928F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10F80E-897C-4DB1-A490-AADB9443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B475F-A0E8-4C26-A3BB-DEBF2C28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C381E-FF5C-4973-A0D5-891B0A0C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67F1B9-F34B-4D91-85B4-72AC53FC7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BBAE37-8D39-42B7-A834-E3296FD38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760D29-29F9-4EAD-A87C-2E9C6287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0872DF-6696-4DA1-BE02-0EB26287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3974D-106C-4014-B081-E50CFE4D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12FEB-3E4F-40D0-9ABB-854D2405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6FDB06-DD84-4174-B20B-4BF8BB32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5F8938-CF2B-4BD9-BD72-94915306F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F80578-B648-4E20-A505-40250F4CF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4DB7BC-5D4E-44BF-9973-BA8B5C8B3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B910FA-2D7D-4E48-A588-D00EF428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03E904-8BD8-481C-80B1-227207F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126D74-5F2C-4F8C-8940-E0433E9A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3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E9465-8A83-4AFF-AB27-3172EE0A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51D1CA-8B23-4FEC-BE38-5EA58D61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268072-FFFF-4355-8A3D-8A2377A9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0D3863-214E-4655-8F08-02C3A9E7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31A0530-7640-4289-B7A8-3B07B2F2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7C4E71-2B3C-4132-AA45-9B939C60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48BE87-0FBD-4B14-98E6-EB442667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0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4FFDC-C279-4C0B-83B7-CF0D39B8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64600-7998-46E1-A3F5-E872FAEA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59070F-3549-4D04-A415-F1F5B10B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9999FA-ED70-4960-B6E2-EE6192D4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56C98-6D34-4470-8F42-C1565A7F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0D7968-65E9-45EE-868C-0D7D8D1D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9F76F8-D17F-434F-B509-7D1A232D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C77113-ACC0-4DB9-93EA-F9E361E57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C50998-6426-4A24-B64F-5DB97FEB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554416-0382-4406-AB44-08037048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AB94AE-989D-4C59-834A-F021A8BC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3E8C7A-8A74-41B6-BDA4-3E7D5686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0A75DF-120F-4372-A6E3-54E1C7ED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50D5B6-FE04-4709-9A6C-CDA262D5B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2AF2A6-2961-4730-A58A-E7A0D7DB3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A70B1-E86D-47F6-A1F4-99B867A071CB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52EDDB-6EF6-4D18-A18F-179842F07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8AEDA9-286B-4477-9957-3E1AF4B9E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78BF-87E8-4963-B9CD-01C0CA53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7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xmlns="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DC0386-B04B-432D-8926-762F2F9CD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645" y="0"/>
            <a:ext cx="5634709" cy="449600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963154"/>
                  </a:ext>
                </a:extLst>
              </a:tr>
            </a:tbl>
          </a:graphicData>
        </a:graphic>
      </p:graphicFrame>
      <p:pic>
        <p:nvPicPr>
          <p:cNvPr id="8" name="Picture 2" descr="Arte de grampo transparente de Splatter de pintura rosa | Art birthday,  Painting birthday party, Art party">
            <a:extLst>
              <a:ext uri="{FF2B5EF4-FFF2-40B4-BE49-F238E27FC236}">
                <a16:creationId xmlns:a16="http://schemas.microsoft.com/office/drawing/2014/main" xmlns="" id="{8A8C7DE5-8077-4E99-81FE-FC7BAB27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28" y="4939438"/>
            <a:ext cx="1428411" cy="14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int Splash Red image - vector clip art online, royalty free &amp; public  domain | Paint splash, Red party themes, Clip art">
            <a:extLst>
              <a:ext uri="{FF2B5EF4-FFF2-40B4-BE49-F238E27FC236}">
                <a16:creationId xmlns:a16="http://schemas.microsoft.com/office/drawing/2014/main" xmlns="" id="{409B0C0C-B7DC-4570-AB18-1D4B90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35" y="4939438"/>
            <a:ext cx="21576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Yellow Clip Art at Clker.com - vector clip art online, royalty free &amp;  public domain">
            <a:extLst>
              <a:ext uri="{FF2B5EF4-FFF2-40B4-BE49-F238E27FC236}">
                <a16:creationId xmlns:a16="http://schemas.microsoft.com/office/drawing/2014/main" xmlns="" id="{FEA0DBB4-4E0D-409A-AD8F-EEA3F2F5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61" y="4892846"/>
            <a:ext cx="1613450" cy="15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xmlns="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963154"/>
                  </a:ext>
                </a:extLst>
              </a:tr>
            </a:tbl>
          </a:graphicData>
        </a:graphic>
      </p:graphicFrame>
      <p:pic>
        <p:nvPicPr>
          <p:cNvPr id="8" name="Picture 2" descr="Arte de grampo transparente de Splatter de pintura rosa | Art birthday,  Painting birthday party, Art party">
            <a:extLst>
              <a:ext uri="{FF2B5EF4-FFF2-40B4-BE49-F238E27FC236}">
                <a16:creationId xmlns:a16="http://schemas.microsoft.com/office/drawing/2014/main" xmlns="" id="{8A8C7DE5-8077-4E99-81FE-FC7BAB27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28" y="4939438"/>
            <a:ext cx="1428411" cy="14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int Splash Red image - vector clip art online, royalty free &amp; public  domain | Paint splash, Red party themes, Clip art">
            <a:extLst>
              <a:ext uri="{FF2B5EF4-FFF2-40B4-BE49-F238E27FC236}">
                <a16:creationId xmlns:a16="http://schemas.microsoft.com/office/drawing/2014/main" xmlns="" id="{409B0C0C-B7DC-4570-AB18-1D4B90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35" y="4939438"/>
            <a:ext cx="21576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Yellow Clip Art at Clker.com - vector clip art online, royalty free &amp;  public domain">
            <a:extLst>
              <a:ext uri="{FF2B5EF4-FFF2-40B4-BE49-F238E27FC236}">
                <a16:creationId xmlns:a16="http://schemas.microsoft.com/office/drawing/2014/main" xmlns="" id="{FEA0DBB4-4E0D-409A-AD8F-EEA3F2F5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61" y="4892846"/>
            <a:ext cx="1613450" cy="15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B4DD80-5D10-48BC-A6C9-6A237AB0A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528" y="197327"/>
            <a:ext cx="7136295" cy="42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xmlns="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963154"/>
                  </a:ext>
                </a:extLst>
              </a:tr>
            </a:tbl>
          </a:graphicData>
        </a:graphic>
      </p:graphicFrame>
      <p:pic>
        <p:nvPicPr>
          <p:cNvPr id="8" name="Picture 2" descr="Arte de grampo transparente de Splatter de pintura rosa | Art birthday,  Painting birthday party, Art party">
            <a:extLst>
              <a:ext uri="{FF2B5EF4-FFF2-40B4-BE49-F238E27FC236}">
                <a16:creationId xmlns:a16="http://schemas.microsoft.com/office/drawing/2014/main" xmlns="" id="{8A8C7DE5-8077-4E99-81FE-FC7BAB27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28" y="4939438"/>
            <a:ext cx="1428411" cy="14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int Splash Red image - vector clip art online, royalty free &amp; public  domain | Paint splash, Red party themes, Clip art">
            <a:extLst>
              <a:ext uri="{FF2B5EF4-FFF2-40B4-BE49-F238E27FC236}">
                <a16:creationId xmlns:a16="http://schemas.microsoft.com/office/drawing/2014/main" xmlns="" id="{409B0C0C-B7DC-4570-AB18-1D4B90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35" y="4939438"/>
            <a:ext cx="21576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Yellow Clip Art at Clker.com - vector clip art online, royalty free &amp;  public domain">
            <a:extLst>
              <a:ext uri="{FF2B5EF4-FFF2-40B4-BE49-F238E27FC236}">
                <a16:creationId xmlns:a16="http://schemas.microsoft.com/office/drawing/2014/main" xmlns="" id="{FEA0DBB4-4E0D-409A-AD8F-EEA3F2F5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61" y="4892846"/>
            <a:ext cx="1613450" cy="15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E952F2-E3DD-4ECD-8669-370DFE9BA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874" y="198910"/>
            <a:ext cx="7082251" cy="43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4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xmlns="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963154"/>
                  </a:ext>
                </a:extLst>
              </a:tr>
            </a:tbl>
          </a:graphicData>
        </a:graphic>
      </p:graphicFrame>
      <p:pic>
        <p:nvPicPr>
          <p:cNvPr id="8" name="Picture 2" descr="Arte de grampo transparente de Splatter de pintura rosa | Art birthday,  Painting birthday party, Art party">
            <a:extLst>
              <a:ext uri="{FF2B5EF4-FFF2-40B4-BE49-F238E27FC236}">
                <a16:creationId xmlns:a16="http://schemas.microsoft.com/office/drawing/2014/main" xmlns="" id="{8A8C7DE5-8077-4E99-81FE-FC7BAB27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28" y="4939438"/>
            <a:ext cx="1428411" cy="14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int Splash Red image - vector clip art online, royalty free &amp; public  domain | Paint splash, Red party themes, Clip art">
            <a:extLst>
              <a:ext uri="{FF2B5EF4-FFF2-40B4-BE49-F238E27FC236}">
                <a16:creationId xmlns:a16="http://schemas.microsoft.com/office/drawing/2014/main" xmlns="" id="{409B0C0C-B7DC-4570-AB18-1D4B90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35" y="4939438"/>
            <a:ext cx="21576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63DB28-E029-49C9-9F55-6660BC563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632" y="344038"/>
            <a:ext cx="7013735" cy="4027418"/>
          </a:xfrm>
          <a:prstGeom prst="rect">
            <a:avLst/>
          </a:prstGeom>
        </p:spPr>
      </p:pic>
      <p:pic>
        <p:nvPicPr>
          <p:cNvPr id="11" name="Picture 8" descr="Free Paint Color Cliparts, Download Free Clip Art, Free Clip Art on Clipart  Library">
            <a:extLst>
              <a:ext uri="{FF2B5EF4-FFF2-40B4-BE49-F238E27FC236}">
                <a16:creationId xmlns:a16="http://schemas.microsoft.com/office/drawing/2014/main" xmlns="" id="{DB438D70-61D4-43B1-9D41-BE2CDC4B7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41" y="4875244"/>
            <a:ext cx="16865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2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xmlns="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963154"/>
                  </a:ext>
                </a:extLst>
              </a:tr>
            </a:tbl>
          </a:graphicData>
        </a:graphic>
      </p:graphicFrame>
      <p:pic>
        <p:nvPicPr>
          <p:cNvPr id="9" name="Picture 4" descr="Paint Splash Red image - vector clip art online, royalty free &amp; public  domain | Paint splash, Red party themes, Clip art">
            <a:extLst>
              <a:ext uri="{FF2B5EF4-FFF2-40B4-BE49-F238E27FC236}">
                <a16:creationId xmlns:a16="http://schemas.microsoft.com/office/drawing/2014/main" xmlns="" id="{409B0C0C-B7DC-4570-AB18-1D4B90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20" y="4941141"/>
            <a:ext cx="21576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ree Paint Color Cliparts, Download Free Clip Art, Free Clip Art on Clipart  Library">
            <a:extLst>
              <a:ext uri="{FF2B5EF4-FFF2-40B4-BE49-F238E27FC236}">
                <a16:creationId xmlns:a16="http://schemas.microsoft.com/office/drawing/2014/main" xmlns="" id="{DB438D70-61D4-43B1-9D41-BE2CDC4B7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80" y="4904541"/>
            <a:ext cx="1686520" cy="1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E1778B-4C78-4577-85AD-C0B61312A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213" y="378415"/>
            <a:ext cx="7544866" cy="4087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19A8CA-6358-4C4B-8BEA-BCAAACBC8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701" y="4917982"/>
            <a:ext cx="1609483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1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xmlns="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289661-31F1-4BFF-90DE-F51BFF3DFE79}"/>
              </a:ext>
            </a:extLst>
          </p:cNvPr>
          <p:cNvGraphicFramePr>
            <a:graphicFrameLocks noGrp="1"/>
          </p:cNvGraphicFramePr>
          <p:nvPr/>
        </p:nvGraphicFramePr>
        <p:xfrm>
          <a:off x="1843647" y="4875244"/>
          <a:ext cx="8127999" cy="160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85623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274653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566476604"/>
                    </a:ext>
                  </a:extLst>
                </a:gridCol>
              </a:tblGrid>
              <a:tr h="1603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96315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FB1244-0C71-4F2B-B657-7E402C23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26" y="257016"/>
            <a:ext cx="5536440" cy="414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609C37-3A02-462E-8C3F-A80D28099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15" r="24379"/>
          <a:stretch/>
        </p:blipFill>
        <p:spPr>
          <a:xfrm>
            <a:off x="4982817" y="4904541"/>
            <a:ext cx="1843954" cy="149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CDBE6D-5F1A-43B4-920F-0719E74F5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228" y="4898985"/>
            <a:ext cx="1674379" cy="1579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D8F438-AAAD-4666-94D6-51BF6CAD7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706" y="4982987"/>
            <a:ext cx="2451439" cy="13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xmlns="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ACF672-650C-4496-965B-91512532B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90" r="15526"/>
          <a:stretch/>
        </p:blipFill>
        <p:spPr>
          <a:xfrm>
            <a:off x="9819861" y="2605705"/>
            <a:ext cx="1966084" cy="1922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6DB6C9-B0E4-4E4D-BF2D-63DF5BA0E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861" y="4731852"/>
            <a:ext cx="2013295" cy="192218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7D2C1A-F352-433D-9F85-F99D204C8031}"/>
              </a:ext>
            </a:extLst>
          </p:cNvPr>
          <p:cNvSpPr/>
          <p:nvPr/>
        </p:nvSpPr>
        <p:spPr>
          <a:xfrm>
            <a:off x="406056" y="237918"/>
            <a:ext cx="1497496" cy="1391478"/>
          </a:xfrm>
          <a:prstGeom prst="ellipse">
            <a:avLst/>
          </a:prstGeom>
          <a:solidFill>
            <a:srgbClr val="F7891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0E6F1C2-DB2F-4EEE-87CF-9EA5DC8634A3}"/>
              </a:ext>
            </a:extLst>
          </p:cNvPr>
          <p:cNvSpPr/>
          <p:nvPr/>
        </p:nvSpPr>
        <p:spPr>
          <a:xfrm>
            <a:off x="406056" y="2605705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4EFF466-9186-4A2B-8505-0EDE9A688FDE}"/>
              </a:ext>
            </a:extLst>
          </p:cNvPr>
          <p:cNvSpPr/>
          <p:nvPr/>
        </p:nvSpPr>
        <p:spPr>
          <a:xfrm>
            <a:off x="406056" y="4973492"/>
            <a:ext cx="1497496" cy="1391478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C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EB78E5-C746-4322-BC45-B8D53957B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860" y="341760"/>
            <a:ext cx="1966084" cy="19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s Pink Powerpoint Templates - Abstract, Fuchsia / Magenta, Nature -  Free PPT Backgrounds and Templates">
            <a:extLst>
              <a:ext uri="{FF2B5EF4-FFF2-40B4-BE49-F238E27FC236}">
                <a16:creationId xmlns:a16="http://schemas.microsoft.com/office/drawing/2014/main" xmlns="" id="{BF2CF87E-DC83-47AD-B0D5-690B368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0E6F1C2-DB2F-4EEE-87CF-9EA5DC8634A3}"/>
              </a:ext>
            </a:extLst>
          </p:cNvPr>
          <p:cNvSpPr/>
          <p:nvPr/>
        </p:nvSpPr>
        <p:spPr>
          <a:xfrm>
            <a:off x="406056" y="2605705"/>
            <a:ext cx="1497496" cy="13914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4EFF466-9186-4A2B-8505-0EDE9A688FDE}"/>
              </a:ext>
            </a:extLst>
          </p:cNvPr>
          <p:cNvSpPr/>
          <p:nvPr/>
        </p:nvSpPr>
        <p:spPr>
          <a:xfrm>
            <a:off x="406056" y="4973492"/>
            <a:ext cx="1497496" cy="13914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E18265-304D-453D-9904-5D6A6516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258" y="481365"/>
            <a:ext cx="2565897" cy="1391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6FA288-42E1-4EA8-88E6-FA8248FCFB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6" t="6771" r="4286" b="6969"/>
          <a:stretch/>
        </p:blipFill>
        <p:spPr>
          <a:xfrm>
            <a:off x="9267258" y="4808813"/>
            <a:ext cx="2565897" cy="1556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F43908-9B23-49AF-BA88-59D3FAB9D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258" y="2605705"/>
            <a:ext cx="2552700" cy="137981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0A8CA61-5FFC-4E95-8B88-8F51B5E713A3}"/>
              </a:ext>
            </a:extLst>
          </p:cNvPr>
          <p:cNvSpPr/>
          <p:nvPr/>
        </p:nvSpPr>
        <p:spPr>
          <a:xfrm>
            <a:off x="406056" y="493030"/>
            <a:ext cx="1497496" cy="1391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5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D01891-BDCD-47E7-B5AD-8246B3D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3" y="563217"/>
            <a:ext cx="2819613" cy="28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34BED-E3B4-4B85-B598-9250340F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28" y="457199"/>
            <a:ext cx="3218385" cy="2816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C7DA45-A02C-47F9-B86B-C8A5CB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7" t="5217" r="20628"/>
          <a:stretch/>
        </p:blipFill>
        <p:spPr>
          <a:xfrm>
            <a:off x="8627164" y="3429000"/>
            <a:ext cx="2713385" cy="28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C0D4A-4905-448B-B4A5-EB592233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2" y="3478696"/>
            <a:ext cx="2825944" cy="281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334647-E921-46B7-ACF9-336D9069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07" y="3823253"/>
            <a:ext cx="3354845" cy="2126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E568B3-6112-49EE-8BEE-51623BDE58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" t="3562" r="6800" b="3562"/>
          <a:stretch/>
        </p:blipFill>
        <p:spPr>
          <a:xfrm>
            <a:off x="8305121" y="430697"/>
            <a:ext cx="2979782" cy="2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THINK PAD</cp:lastModifiedBy>
  <cp:revision>2</cp:revision>
  <dcterms:created xsi:type="dcterms:W3CDTF">2021-03-10T11:09:05Z</dcterms:created>
  <dcterms:modified xsi:type="dcterms:W3CDTF">2021-03-10T17:25:33Z</dcterms:modified>
</cp:coreProperties>
</file>