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57" r:id="rId5"/>
    <p:sldId id="258" r:id="rId6"/>
    <p:sldId id="286" r:id="rId7"/>
    <p:sldId id="282" r:id="rId8"/>
    <p:sldId id="284" r:id="rId9"/>
    <p:sldId id="283" r:id="rId10"/>
    <p:sldId id="287" r:id="rId11"/>
    <p:sldId id="285" r:id="rId12"/>
    <p:sldId id="288" r:id="rId13"/>
    <p:sldId id="289" r:id="rId14"/>
    <p:sldId id="290" r:id="rId15"/>
    <p:sldId id="291" r:id="rId16"/>
    <p:sldId id="29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B5A47B-2AE9-4744-80CF-066F6C491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0B81FAD-FAFD-4D3A-A957-86C697EC4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9419D9-DB97-4D53-9FC0-530A0E2B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28-Mar-21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D11E42-3267-45D4-8383-F05CCA26D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A652F2-FD11-4A5B-8CE4-EB1504032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48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D47D47-CF9A-4FD9-BA5F-475FF2BF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A94E34D-9416-4BE9-A417-D228E9CEF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3CE599-2BFF-4973-8C04-39629A77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28-Mar-21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D3BB85-94B0-4AA0-A83B-50F4BD5D5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D28772-DFC5-4388-8286-0F67601BE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2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21D4342-2E27-4E7A-8546-7E93B49431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DFD273-2611-48C4-9F80-69CCF6348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1F333C-1BFF-4BAB-8C8C-E87EFFCFC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28-Mar-21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A5CF48-CB5F-418A-A607-AA807BA7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E06D6E-B399-4BFD-B5CC-2537EBB9F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51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8D3395-7483-4498-8EB0-05D631517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611930-45D1-49E6-80FF-8B6C0E123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2D3AF9-F146-4D68-A1C2-9E4D70289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28-Mar-21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A54707-B3C9-484A-A940-C91B98CBD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14412F-816D-45EA-9356-C31E06DF0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25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8E64BE-E7CC-4F62-BE77-D6B861C9F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3F862C-A342-4455-A15F-EA7385C91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B6CCF4-E4E7-4FA0-83EB-45BF1A503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28-Mar-21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AFFCB3-8B43-4E45-92AD-F90CC7F9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BE4B6B-5A89-4A7A-BB6F-A791F9E0D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778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9D000-2308-46FA-98F5-27F02301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C8EF0A-E91D-4379-BA84-22DB3BA81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9C3C524-8F11-4DA5-9C1A-29FC9A0FE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1065DA5-F2B0-4C87-81A4-4E29DFDDD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28-Mar-21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8D3314-8F8F-4007-B033-4EC5894AE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CA82A0-7DA4-46C5-B631-EBB78CE6B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32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48D0C0-032F-48E3-B906-99133259B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8174E2-8EDC-40AB-B9C7-56EC15092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887A75A-BBF2-4CCE-871C-182EAB9FE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AFD4D2D-5DA2-4497-8271-6E93B72AD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D19ECA8-A9F6-43AF-8FB6-9DECAD2010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51CE9A6-1C68-47C6-B76F-6147A857A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28-Mar-21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78EE64D-FB8D-4B19-A3CF-097865034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FBEE549-313D-434B-B70A-D3374E37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98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25DC86-7676-45CB-9583-446C65D54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96A3182-3BE0-4C16-8925-F12585AB3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28-Mar-21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45BEA8-FE91-4A59-8E7F-A8C3B65DC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F82A197-63F8-4351-BF54-918BCEAB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5AE26AB-FB08-4FF7-96A9-2FAFC0F63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28-Mar-21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5C3340E-6E30-4864-9330-741693AD6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D2071FF-83F5-49B1-B4EB-FDCE059CC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3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106E4F-1E3A-42D5-80E7-8EBA1450A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94BB09-B915-475E-87B5-09904E5D9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2EF12A6-5932-486F-B461-872D3E553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4ECAA7-6F32-4DA2-A18F-51652486A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28-Mar-21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4632F0E-7569-4A66-9880-6365756C1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0CAA81-0565-4438-93FF-0CC25CA4E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17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0E3B2F-91E7-4B46-B79B-98D84B5AE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A639AA9-1A63-486E-8D89-4AE6ECD0CD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61A22D3-B37D-4BEA-9B07-E91578E7CF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32497B-E72A-4FDB-928C-34AB3CE4E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28-Mar-21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D2533F-24CF-454B-BC5B-CD5A45F30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F014E2A-66E9-4A76-89BB-EC3A27895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4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8295689-6FBB-424D-96AB-E96AC9781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DF314B-179C-4336-B6E2-FAEB4C55F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FD9B20-B4E9-4D02-8737-82D8A77974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3B095-46E9-4ED1-BA6A-F06FF90D6375}" type="datetimeFigureOut">
              <a:rPr lang="en-US" smtClean="0"/>
              <a:t>28-Mar-21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5B9CE0-7E17-48A2-A36D-D477220FD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07F54D-37D2-4905-85FA-F3C89D519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9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77603E-5E9E-4B7F-A14D-54436A546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CB77DD9-91D3-492A-BCDB-E31BAE2B05A0}"/>
              </a:ext>
            </a:extLst>
          </p:cNvPr>
          <p:cNvSpPr/>
          <p:nvPr/>
        </p:nvSpPr>
        <p:spPr>
          <a:xfrm>
            <a:off x="1550504" y="553792"/>
            <a:ext cx="9051235" cy="526745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ar-JO" sz="20000" dirty="0" smtClean="0">
                <a:solidFill>
                  <a:schemeClr val="accent1">
                    <a:lumMod val="75000"/>
                  </a:schemeClr>
                </a:solidFill>
              </a:rPr>
              <a:t>الأع</a:t>
            </a:r>
            <a:r>
              <a:rPr lang="ar-JO" sz="20000" dirty="0" smtClean="0">
                <a:solidFill>
                  <a:schemeClr val="accent1">
                    <a:lumMod val="75000"/>
                  </a:schemeClr>
                </a:solidFill>
              </a:rPr>
              <a:t>داد</a:t>
            </a:r>
          </a:p>
          <a:p>
            <a:pPr algn="ctr"/>
            <a:r>
              <a:rPr lang="en-US" sz="15000" dirty="0" smtClean="0">
                <a:solidFill>
                  <a:schemeClr val="accent1">
                    <a:lumMod val="75000"/>
                  </a:schemeClr>
                </a:solidFill>
              </a:rPr>
              <a:t>16-17</a:t>
            </a:r>
            <a:r>
              <a:rPr lang="ar-JO" sz="15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endParaRPr lang="ar-JO" sz="166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41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6FB44C-3B30-47E4-93E0-4A0C4ABDC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96" y="315356"/>
            <a:ext cx="9469345" cy="421274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88E400F-11D4-4A7C-8D33-E25DA4F7E0A2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11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2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3</a:t>
            </a:r>
            <a:endParaRPr lang="en-US" sz="8800" b="1" dirty="0">
              <a:solidFill>
                <a:srgbClr val="4472C4">
                  <a:lumMod val="50000"/>
                </a:srgbClr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1449B0-8C00-44DF-9B80-94E9B8EF4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208" y="579782"/>
            <a:ext cx="1421296" cy="14212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F316F0F-773F-447C-B619-E91EE1A3A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912" y="579782"/>
            <a:ext cx="1421296" cy="14212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77A9891-C331-453E-B314-4030987ED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5851" y="2123660"/>
            <a:ext cx="1421296" cy="14212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C96D290-B901-4726-BB8E-EBBE93BC4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555" y="2129869"/>
            <a:ext cx="1421296" cy="14212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EB1BF9C-2D07-4654-86C6-61B7B6806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421" y="2124465"/>
            <a:ext cx="1420491" cy="14204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B98CB77-41F9-4056-B26E-C2D4F63F0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404" y="2124465"/>
            <a:ext cx="1420491" cy="14204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4CEF27A-8310-420D-B5F1-E2E9F8270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932" y="2124465"/>
            <a:ext cx="1420491" cy="14204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176572F-4BFD-4B5B-A122-AF2A803DD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917" y="656786"/>
            <a:ext cx="1420491" cy="14204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DC1D95F-B378-4D49-A299-52A36C8E1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431" y="703169"/>
            <a:ext cx="1420491" cy="14204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41568C8-90D0-49B9-A768-535A3E786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942" y="703169"/>
            <a:ext cx="1420491" cy="14204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6DACFFD-186F-4E3C-93F0-F33C89A84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351" y="1367031"/>
            <a:ext cx="1420491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99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1241F6-421F-40E7-A08B-79DF9A09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063" y="235971"/>
            <a:ext cx="9467909" cy="421270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316236E6-3BAB-4021-9AE4-07B08A5ED235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 smtClean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8800" dirty="0" smtClean="0">
                <a:solidFill>
                  <a:srgbClr val="4472C4">
                    <a:lumMod val="50000"/>
                  </a:srgbClr>
                </a:solidFill>
              </a:rPr>
              <a:t>6        </a:t>
            </a:r>
            <a:r>
              <a:rPr lang="en-US" sz="8800" dirty="0" smtClean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15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17</a:t>
            </a:r>
            <a:endParaRPr lang="en-US" sz="8800" dirty="0">
              <a:solidFill>
                <a:srgbClr val="4472C4">
                  <a:lumMod val="50000"/>
                </a:srgbClr>
              </a:solidFill>
              <a:latin typeface="OCR A Extended" panose="02010509020102010303" pitchFamily="50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FB2954F-871B-4782-957B-DBCA9AFD7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092" y="322128"/>
            <a:ext cx="891904" cy="12061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0877FB3-5B65-459D-90BE-941AA0050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689" y="1614435"/>
            <a:ext cx="891904" cy="12061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6421A31-D8CB-4269-AF79-77B98CAE5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689" y="3012117"/>
            <a:ext cx="891904" cy="12061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998FF87-28AA-49A3-A253-AAE385C55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693" y="313482"/>
            <a:ext cx="891904" cy="1206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2DDCD72-92E3-4811-9A11-86CA922FC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713" y="1672517"/>
            <a:ext cx="891904" cy="12061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12FFF35-1142-4A15-852A-2DEE76914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713" y="3060594"/>
            <a:ext cx="891904" cy="12061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4B5C938-AB07-4346-B550-4031528D9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004" y="353893"/>
            <a:ext cx="896190" cy="12071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CCDC850-7E8D-4328-B73E-FFAE1F4A9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298" y="1743477"/>
            <a:ext cx="896190" cy="12071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232E97B-9034-414D-BBA4-BD35D14D5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298" y="3123634"/>
            <a:ext cx="896190" cy="12071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4C5EC7B-AA94-4DB7-BA5D-AA9B7D78B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605" y="353893"/>
            <a:ext cx="896190" cy="120711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AD4BD83-BD40-48BA-93D3-9EEDB382E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159" y="1793638"/>
            <a:ext cx="896190" cy="12071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AEB2565-022E-4448-A56A-CFDFE0D3C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605" y="3166124"/>
            <a:ext cx="896190" cy="12071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DED5891-5197-4D35-8FB9-4AD11EE81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795" y="353893"/>
            <a:ext cx="896190" cy="12071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4A29AC0-9618-49CF-942C-A10264FD2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293" y="1738764"/>
            <a:ext cx="896190" cy="12071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4EA6035-2279-4747-9E12-719E68F51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890" y="3123635"/>
            <a:ext cx="896190" cy="12071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944E7280-40F0-4D06-ADFA-16CE06948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803" y="725374"/>
            <a:ext cx="896190" cy="12071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9E815656-EC4E-4D01-89AD-B9AD49D64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653" y="2587023"/>
            <a:ext cx="896190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165A72-DC8A-4831-859B-EE298CF36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461" y="5535880"/>
            <a:ext cx="3187148" cy="1223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80F4B2A-32AA-46B0-B794-7A994F39C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125" y="4310478"/>
            <a:ext cx="3188484" cy="1225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697286-DA4C-41AE-A227-1F55CD8BA8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31"/>
          <a:stretch/>
        </p:blipFill>
        <p:spPr>
          <a:xfrm>
            <a:off x="7761125" y="5533539"/>
            <a:ext cx="1143668" cy="1225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0AE0DFC-E4AB-4A6A-AD19-60023F14AA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13" r="33791"/>
          <a:stretch/>
        </p:blipFill>
        <p:spPr>
          <a:xfrm>
            <a:off x="7805196" y="4310478"/>
            <a:ext cx="1099931" cy="12254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89F434A-22E2-4406-9423-02AED8054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55" y="203063"/>
            <a:ext cx="2627604" cy="21581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F9AF9B9-DFA2-4638-9995-031D3F2606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420"/>
          <a:stretch/>
        </p:blipFill>
        <p:spPr>
          <a:xfrm>
            <a:off x="9731483" y="203063"/>
            <a:ext cx="2210562" cy="16167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74B0C27-CE61-4A98-AA62-923A297C0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8443" y="198152"/>
            <a:ext cx="2213040" cy="1621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09D4CB8-92D1-495F-9DF8-0D423D1FB2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0849"/>
          <a:stretch/>
        </p:blipFill>
        <p:spPr>
          <a:xfrm>
            <a:off x="8904125" y="1819994"/>
            <a:ext cx="2213040" cy="112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A7442C5-3739-4FEB-853C-649DE05AC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955" y="4310478"/>
            <a:ext cx="2627604" cy="197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86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7D11C38-E7EE-4F06-B73B-A5FD71613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02" y="414036"/>
            <a:ext cx="2627604" cy="21337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AAC22E-C84E-40A7-9D9F-A163D0AA5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934" y="4094921"/>
            <a:ext cx="2663688" cy="2663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D52C24-F760-489D-B5E3-A4A1BD12E8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98" r="1"/>
          <a:stretch/>
        </p:blipFill>
        <p:spPr>
          <a:xfrm>
            <a:off x="7552260" y="4094426"/>
            <a:ext cx="1835674" cy="2664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E972A4-14ED-4922-A0A7-F0BA05FB58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336"/>
          <a:stretch/>
        </p:blipFill>
        <p:spPr>
          <a:xfrm>
            <a:off x="9387933" y="148838"/>
            <a:ext cx="2663689" cy="26641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056FFF-00F3-488C-AF38-3AC7B6FB9E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078"/>
          <a:stretch/>
        </p:blipFill>
        <p:spPr>
          <a:xfrm>
            <a:off x="7658277" y="148838"/>
            <a:ext cx="1729656" cy="26641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971BBC-0941-4DDC-A3B2-5A7B07475F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222" r="63928"/>
          <a:stretch/>
        </p:blipFill>
        <p:spPr>
          <a:xfrm>
            <a:off x="6697246" y="980660"/>
            <a:ext cx="961031" cy="1832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6E1FB3-2958-46CF-8498-FE7A2C7E1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802" y="4641479"/>
            <a:ext cx="2627604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73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Green, Rounded, Square With Number 14 Clip Art at Clker.com - vector clip  art online, royalty free &amp; public domain">
            <a:extLst>
              <a:ext uri="{FF2B5EF4-FFF2-40B4-BE49-F238E27FC236}">
                <a16:creationId xmlns:a16="http://schemas.microsoft.com/office/drawing/2014/main" xmlns="" id="{7971DD0F-98DA-4DD8-A12A-0D494E88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41" y="4310178"/>
            <a:ext cx="2519198" cy="198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277A7A1-3DC0-49F7-ABF1-3DCD13045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062" y="155299"/>
            <a:ext cx="4002570" cy="2561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6AD4B3-7CFD-4B12-9DC2-43C635519C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851"/>
          <a:stretch/>
        </p:blipFill>
        <p:spPr>
          <a:xfrm>
            <a:off x="7991062" y="4021781"/>
            <a:ext cx="4002570" cy="25613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73CCC8-384A-4A30-9822-B33F7A8E8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41" y="443694"/>
            <a:ext cx="2519198" cy="198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90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FD7A2C0-24FA-44F4-A292-34303C80C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1" y="4242484"/>
            <a:ext cx="2647122" cy="21239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D748AF3-6C02-4166-B6C5-B3A0DFC30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56" y="491558"/>
            <a:ext cx="2627726" cy="2135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63C893B-448E-4678-AD44-F3A713EEDE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53"/>
          <a:stretch/>
        </p:blipFill>
        <p:spPr>
          <a:xfrm>
            <a:off x="9939989" y="5002684"/>
            <a:ext cx="1762539" cy="1721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DF2C3F-4027-4810-8B33-88C2708CB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9270" y="5005904"/>
            <a:ext cx="1767993" cy="1719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93A3B4-B80C-4798-9A94-7329B27B9E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048"/>
          <a:stretch/>
        </p:blipFill>
        <p:spPr>
          <a:xfrm>
            <a:off x="9937263" y="4147113"/>
            <a:ext cx="1767993" cy="8587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09A4424-2817-4755-9DF3-1C26D7B79B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126"/>
          <a:stretch/>
        </p:blipFill>
        <p:spPr>
          <a:xfrm>
            <a:off x="8174724" y="4147112"/>
            <a:ext cx="1762539" cy="858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C8AB7D8-AF1B-484A-AD2A-42D6FA2BA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5136" y="164388"/>
            <a:ext cx="2310845" cy="26277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7B782DD-944E-4697-B05D-367213255B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500"/>
          <a:stretch/>
        </p:blipFill>
        <p:spPr>
          <a:xfrm>
            <a:off x="8169270" y="161635"/>
            <a:ext cx="1605866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12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6316162-2186-4B46-AFDA-473C54E32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6" t="12174" r="4099" b="7167"/>
          <a:stretch/>
        </p:blipFill>
        <p:spPr>
          <a:xfrm>
            <a:off x="9375976" y="358092"/>
            <a:ext cx="2627726" cy="24019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F8F92B-4C71-447B-83A5-18F84944A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372" y="341243"/>
            <a:ext cx="2627604" cy="2402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A353C7-BCCB-42E9-881D-107DC85D2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5977" y="4113571"/>
            <a:ext cx="2627725" cy="2401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A9DC59F-A3FE-484D-A135-F189B48726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172"/>
          <a:stretch/>
        </p:blipFill>
        <p:spPr>
          <a:xfrm>
            <a:off x="7620000" y="4096797"/>
            <a:ext cx="1755976" cy="24020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8E8CE7B-468B-409C-B281-03EED9DD51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5130" b="30553"/>
          <a:stretch/>
        </p:blipFill>
        <p:spPr>
          <a:xfrm>
            <a:off x="6703762" y="4480471"/>
            <a:ext cx="916237" cy="1668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8CC2054-F0D2-4D73-8C00-A8C8D9204E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353" y="4235668"/>
            <a:ext cx="2627727" cy="21577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2A413D8-C5EB-42B6-95C6-BD125AA0C9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191" y="195469"/>
            <a:ext cx="2450049" cy="201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98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77603E-5E9E-4B7F-A14D-54436A546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2C0AA4-835D-4493-825A-7FD583724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471" y="275599"/>
            <a:ext cx="9291109" cy="413344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102BE15-5CC6-462F-A16F-A2EEFCB46638}"/>
              </a:ext>
            </a:extLst>
          </p:cNvPr>
          <p:cNvSpPr/>
          <p:nvPr/>
        </p:nvSpPr>
        <p:spPr>
          <a:xfrm>
            <a:off x="2093842" y="4952384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15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6</a:t>
            </a:r>
            <a:endParaRPr lang="en-US" sz="8800" b="1" dirty="0">
              <a:solidFill>
                <a:srgbClr val="4472C4">
                  <a:lumMod val="50000"/>
                </a:srgbClr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24FD56E-3E4B-4540-AACE-F93B5E7675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8922882" y="569843"/>
            <a:ext cx="1223528" cy="1152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8541F3C-DC7F-4167-A453-1CEF296D05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8922882" y="1863221"/>
            <a:ext cx="1223528" cy="11529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EA77899-145C-4148-B689-1FFCD66B54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7444597" y="556591"/>
            <a:ext cx="1223528" cy="11529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C9D7031-0C04-4AA1-A4BF-0B6A0F0FAA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6021618" y="516834"/>
            <a:ext cx="1223528" cy="11529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BFC4578-233A-4D13-BEB1-9910A9308B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4643872" y="556591"/>
            <a:ext cx="1223528" cy="1152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1D5C19A-2F46-4FF6-ACF8-83002536FC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3287207" y="569843"/>
            <a:ext cx="1223528" cy="11529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C0137B4-8C88-4B7D-B97C-3C205F4CBB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1911279" y="569843"/>
            <a:ext cx="1223528" cy="11529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E949876-CD5F-4EEF-A5A2-1DF39E626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8668125" y="3169850"/>
            <a:ext cx="1223528" cy="11529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C2E15DD-95CB-4107-8EA8-3DAB8FFE88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7245146" y="1911009"/>
            <a:ext cx="1223528" cy="11529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DC504C3-86F8-4F6E-996A-5EC27F3498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7047434" y="3169850"/>
            <a:ext cx="1223528" cy="11529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8517195-B0DD-4D05-B78F-291175F35A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5794514" y="1863221"/>
            <a:ext cx="1223528" cy="11529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CB1EA78-136A-4D76-8D60-2CE65CE136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4302122" y="1863221"/>
            <a:ext cx="1223528" cy="11529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FB04CEF-58BA-43D9-9FA3-1CB7BDDBD2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3006802" y="1863221"/>
            <a:ext cx="1223528" cy="11529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451AAD6-BD2F-4D84-8B64-988E249C5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1715381" y="1911009"/>
            <a:ext cx="1223528" cy="11529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4DFF8F4-673A-4EC5-88E1-FBD40F580E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5525650" y="3156599"/>
            <a:ext cx="1223528" cy="11529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766E316-8EBF-4E29-8732-DFA0C009A9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2" t="7922" r="4504" b="6860"/>
          <a:stretch/>
        </p:blipFill>
        <p:spPr>
          <a:xfrm>
            <a:off x="4032108" y="3177767"/>
            <a:ext cx="1223528" cy="115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54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77603E-5E9E-4B7F-A14D-54436A546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90D625-75E8-40EA-8A1D-0ECA146C2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967" y="288851"/>
            <a:ext cx="9291109" cy="413344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9370318-9A85-4C10-88DD-3CD3C3A91D22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</a:rPr>
              <a:t>3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 smtClean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12</a:t>
            </a:r>
            <a:r>
              <a:rPr lang="en-US" sz="8800" dirty="0" smtClean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endParaRPr lang="en-US" sz="8800" dirty="0">
              <a:solidFill>
                <a:srgbClr val="4472C4">
                  <a:lumMod val="50000"/>
                </a:srgbClr>
              </a:solidFill>
              <a:latin typeface="OCR A Extended" panose="02010509020102010303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C01A53F-7ED7-4FE6-A52A-245D56AE88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8317" r="4216" b="7383"/>
          <a:stretch/>
        </p:blipFill>
        <p:spPr>
          <a:xfrm>
            <a:off x="8637921" y="490332"/>
            <a:ext cx="1971112" cy="10734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41535F5-047C-4B69-9F9E-3FD656DBCC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8317" r="4216" b="7383"/>
          <a:stretch/>
        </p:blipFill>
        <p:spPr>
          <a:xfrm>
            <a:off x="8637921" y="1563757"/>
            <a:ext cx="1971112" cy="10734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DF359BB-E209-433E-801B-25E9CBDC4A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8317" r="4216" b="7383"/>
          <a:stretch/>
        </p:blipFill>
        <p:spPr>
          <a:xfrm>
            <a:off x="8637921" y="2926033"/>
            <a:ext cx="1971112" cy="10734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EAF691F-9C4E-4AE1-8482-48B2951F90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8317" r="4216" b="7383"/>
          <a:stretch/>
        </p:blipFill>
        <p:spPr>
          <a:xfrm>
            <a:off x="6642703" y="490331"/>
            <a:ext cx="1971112" cy="10734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0B3493E-E491-4F48-98C5-7917F7C57B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8317" r="4216" b="7383"/>
          <a:stretch/>
        </p:blipFill>
        <p:spPr>
          <a:xfrm>
            <a:off x="6642703" y="1563756"/>
            <a:ext cx="1971112" cy="10734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235E26B-3A9B-4F42-BE05-AED3F1B434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8317" r="4216" b="7383"/>
          <a:stretch/>
        </p:blipFill>
        <p:spPr>
          <a:xfrm>
            <a:off x="6642703" y="2892287"/>
            <a:ext cx="1971112" cy="10734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EFF6ADD-3764-43EE-8AF6-EDDAC57DDB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8317" r="4216" b="7383"/>
          <a:stretch/>
        </p:blipFill>
        <p:spPr>
          <a:xfrm>
            <a:off x="4647485" y="490331"/>
            <a:ext cx="1971112" cy="10734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DA3EA99-7563-4E14-BFF0-5FF106F551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8317" r="4216" b="7383"/>
          <a:stretch/>
        </p:blipFill>
        <p:spPr>
          <a:xfrm>
            <a:off x="4586021" y="1563756"/>
            <a:ext cx="1971112" cy="10734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D823DC9-B217-4B4D-8FE7-51809EEB37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8317" r="4216" b="7383"/>
          <a:stretch/>
        </p:blipFill>
        <p:spPr>
          <a:xfrm>
            <a:off x="4647485" y="2838661"/>
            <a:ext cx="1971112" cy="1073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7EB0B00-1EE9-485F-B7E0-3B5209C67F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8317" r="4216" b="7383"/>
          <a:stretch/>
        </p:blipFill>
        <p:spPr>
          <a:xfrm>
            <a:off x="2572124" y="490331"/>
            <a:ext cx="1971112" cy="10734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6E5489E-DDA9-4D91-AEC2-FD09E1C9F9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8317" r="4216" b="7383"/>
          <a:stretch/>
        </p:blipFill>
        <p:spPr>
          <a:xfrm>
            <a:off x="2434749" y="1563755"/>
            <a:ext cx="1971112" cy="10734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D578106-F596-47AC-9574-B3ED42C4C7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0" t="8317" r="4216" b="7383"/>
          <a:stretch/>
        </p:blipFill>
        <p:spPr>
          <a:xfrm>
            <a:off x="2411330" y="2781606"/>
            <a:ext cx="1971112" cy="107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37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77603E-5E9E-4B7F-A14D-54436A546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285410F-05DF-41C0-8A28-37832B842F6D}"/>
              </a:ext>
            </a:extLst>
          </p:cNvPr>
          <p:cNvSpPr/>
          <p:nvPr/>
        </p:nvSpPr>
        <p:spPr>
          <a:xfrm>
            <a:off x="1457739" y="384313"/>
            <a:ext cx="9276522" cy="41214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67ADDCF-E211-41CA-82EC-FCB767824A9D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3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</a:rPr>
              <a:t>5</a:t>
            </a:r>
            <a:endParaRPr lang="en-US" sz="8800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2BDD6C6-C7E2-4CBC-8E33-D8DED14D66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0" t="8125" r="4643" b="8514"/>
          <a:stretch/>
        </p:blipFill>
        <p:spPr>
          <a:xfrm>
            <a:off x="8827520" y="520149"/>
            <a:ext cx="1681451" cy="1113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6EBE4C-346B-4886-8D82-4CCF4B7886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0" t="8125" r="4643" b="8514"/>
          <a:stretch/>
        </p:blipFill>
        <p:spPr>
          <a:xfrm>
            <a:off x="8921864" y="1696279"/>
            <a:ext cx="1681451" cy="1113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7E67898-0E8D-40E3-8627-1A8E8F1CDE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0" t="8125" r="4643" b="8514"/>
          <a:stretch/>
        </p:blipFill>
        <p:spPr>
          <a:xfrm>
            <a:off x="8921863" y="3008245"/>
            <a:ext cx="1681451" cy="1113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4DE69B6-019B-4451-9DCB-B5913D334D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0" t="8125" r="4643" b="8514"/>
          <a:stretch/>
        </p:blipFill>
        <p:spPr>
          <a:xfrm>
            <a:off x="7140227" y="520149"/>
            <a:ext cx="1681451" cy="11131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EF17E6F-8AE4-441F-A4B9-8814EB7B7F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0" t="8125" r="4643" b="8514"/>
          <a:stretch/>
        </p:blipFill>
        <p:spPr>
          <a:xfrm>
            <a:off x="7140227" y="1732723"/>
            <a:ext cx="1681451" cy="11131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D63E3D9-6E55-4532-B886-B07DA5E2F7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0" t="8125" r="4643" b="8514"/>
          <a:stretch/>
        </p:blipFill>
        <p:spPr>
          <a:xfrm>
            <a:off x="7140227" y="3008244"/>
            <a:ext cx="1681451" cy="11131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6DA3BB3-FD4C-4D9A-B227-5164EB73C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0" t="8125" r="4643" b="8514"/>
          <a:stretch/>
        </p:blipFill>
        <p:spPr>
          <a:xfrm>
            <a:off x="5431452" y="520147"/>
            <a:ext cx="1681451" cy="11131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6DB1084-95A6-40B4-A28E-B366604813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0" t="8125" r="4643" b="8514"/>
          <a:stretch/>
        </p:blipFill>
        <p:spPr>
          <a:xfrm>
            <a:off x="3678170" y="520147"/>
            <a:ext cx="1681451" cy="11131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6F13D6C-312E-47E8-862A-C2E8F4A38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313" y="517665"/>
            <a:ext cx="1676545" cy="11156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F635599-751C-405C-A566-0F33864A9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589" y="1696279"/>
            <a:ext cx="1676545" cy="11156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8FE3B2B-B7C4-4EB8-86B4-8E7EDAB79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588" y="2978427"/>
            <a:ext cx="1676545" cy="11156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39C4486-6604-4F58-9101-834B9AD4C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871" y="1732723"/>
            <a:ext cx="1676545" cy="1115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0D31EB-DC3B-44AE-BC9E-CAC1CBC01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858" y="2978427"/>
            <a:ext cx="1676545" cy="11156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15D3305-41F0-44BD-9B0E-264EFF598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314" y="1693795"/>
            <a:ext cx="1676545" cy="11156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93E8032-44A4-448D-BBB5-186D75A5C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174" y="2955235"/>
            <a:ext cx="1676545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39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77603E-5E9E-4B7F-A14D-54436A546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E777757-F579-4CDC-88E9-5BCB8CFDC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967" y="328608"/>
            <a:ext cx="9291109" cy="413344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751D13BD-5061-47F1-AD83-7EDBA743E574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</a:rPr>
              <a:t>7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15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6</a:t>
            </a:r>
            <a:endParaRPr lang="en-US" sz="8800" b="1" dirty="0">
              <a:solidFill>
                <a:srgbClr val="4472C4">
                  <a:lumMod val="50000"/>
                </a:srgbClr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504AC6-1F66-4FCF-9643-FE3F8F229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1" t="2802" r="3197"/>
          <a:stretch/>
        </p:blipFill>
        <p:spPr>
          <a:xfrm>
            <a:off x="7785056" y="510206"/>
            <a:ext cx="1333108" cy="1570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DD317E2-EC7C-41E1-BE2C-1FF42663C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622" y="2533387"/>
            <a:ext cx="1329043" cy="15668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3CCCF54-A99E-4DAF-AEE4-A9E9A92FDD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1" t="2802" r="3197"/>
          <a:stretch/>
        </p:blipFill>
        <p:spPr>
          <a:xfrm>
            <a:off x="5402941" y="510207"/>
            <a:ext cx="1333108" cy="15703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BC7C8BE-D7F2-4B31-A05A-85D159CF0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1" t="2802" r="3197"/>
          <a:stretch/>
        </p:blipFill>
        <p:spPr>
          <a:xfrm>
            <a:off x="2684350" y="2533387"/>
            <a:ext cx="1333108" cy="15703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C743DF0-91F5-42E9-8A1B-77AE0BA28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513783"/>
            <a:ext cx="1329043" cy="15668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FB03B35-5100-4F80-B26E-B917C2FD86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1" t="5278" r="35423"/>
          <a:stretch/>
        </p:blipFill>
        <p:spPr>
          <a:xfrm>
            <a:off x="7875500" y="2533387"/>
            <a:ext cx="870935" cy="153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09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6FB44C-3B30-47E4-93E0-4A0C4ABDC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96" y="315356"/>
            <a:ext cx="9469345" cy="421274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6FA04EF-7823-472A-8D18-5C86FE093BAE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11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3</a:t>
            </a:r>
            <a:endParaRPr lang="en-US" sz="8800" b="1" dirty="0">
              <a:solidFill>
                <a:srgbClr val="4472C4">
                  <a:lumMod val="50000"/>
                </a:srgbClr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8F3BB8B-C494-4FBC-B620-BD4D2108F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563" y="553997"/>
            <a:ext cx="3635845" cy="37354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CEC8AE2-DA2B-42C4-934A-98FFB942B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637" y="553997"/>
            <a:ext cx="3633531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36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9E7285-67EC-48D3-8B10-87FEE908C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471" y="275599"/>
            <a:ext cx="9291109" cy="413344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C4EBADA-DE7C-4621-8B5D-B98A9D3B9162}"/>
              </a:ext>
            </a:extLst>
          </p:cNvPr>
          <p:cNvSpPr/>
          <p:nvPr/>
        </p:nvSpPr>
        <p:spPr>
          <a:xfrm>
            <a:off x="2093842" y="4952384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</a:rPr>
              <a:t>3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15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endParaRPr lang="en-US" sz="8800" dirty="0">
              <a:solidFill>
                <a:srgbClr val="4472C4">
                  <a:lumMod val="50000"/>
                </a:srgbClr>
              </a:solidFill>
              <a:latin typeface="OCR A Extended" panose="02010509020102010303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68CCD3-CFCE-4342-9B71-FC6D0F1F2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683" y="408664"/>
            <a:ext cx="1336367" cy="1340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0D5EBF5-9C5D-4DE4-AC0D-6537A5DCE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786" y="408664"/>
            <a:ext cx="1336367" cy="1340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85B4C4-A2F1-4C1F-A8FC-9D495FF22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889" y="408664"/>
            <a:ext cx="1336367" cy="13406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D1EBD81-121F-46F7-80E7-345ADCB32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747" y="1878470"/>
            <a:ext cx="1336367" cy="13406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DD45EF7-DFB5-43FA-A5B4-8B33F1369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915" y="1900954"/>
            <a:ext cx="1336367" cy="1340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12078A-DAC0-449A-AEDE-C4CFB8F4C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550" y="1851966"/>
            <a:ext cx="1341236" cy="13412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2C311E8-B930-4919-9652-7E35902AC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132" y="408051"/>
            <a:ext cx="1341236" cy="13412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F93C491-BE64-47F4-BECB-CDD903DFA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528" y="1900954"/>
            <a:ext cx="1341236" cy="13412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4D4855C-B4F5-46D4-9E93-7CD5DA5E9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366" y="408051"/>
            <a:ext cx="1341236" cy="13412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6D9A30E-6393-428A-88ED-96394632B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472" y="1881739"/>
            <a:ext cx="1341236" cy="13412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4CD74B7-F8B4-41C1-9C9C-224D0381A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600" y="408051"/>
            <a:ext cx="1341236" cy="13412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3427081-D662-4329-99F0-62CB58D7B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600" y="1877182"/>
            <a:ext cx="1341236" cy="13412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A20B1D3-1093-4E4C-BEDF-5073D5E39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314" y="3062966"/>
            <a:ext cx="1341236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36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FA7C72-2CF2-4D45-AA1B-61939F229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96" y="315356"/>
            <a:ext cx="9469345" cy="421274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E2BDB8F-FE2A-45E1-B87E-271F0C32A1EE}"/>
              </a:ext>
            </a:extLst>
          </p:cNvPr>
          <p:cNvSpPr/>
          <p:nvPr/>
        </p:nvSpPr>
        <p:spPr>
          <a:xfrm>
            <a:off x="2070985" y="5009322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</a:rPr>
              <a:t>6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15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7</a:t>
            </a:r>
            <a:endParaRPr lang="en-US" sz="8800" b="1" dirty="0">
              <a:solidFill>
                <a:srgbClr val="4472C4">
                  <a:lumMod val="50000"/>
                </a:srgbClr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0690BE-0590-4FDE-A004-8883F548A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167" y="521695"/>
            <a:ext cx="4032307" cy="3798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7547AD-2B49-4CF9-AA40-FA1CEFE701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834"/>
          <a:stretch/>
        </p:blipFill>
        <p:spPr>
          <a:xfrm>
            <a:off x="2070985" y="521695"/>
            <a:ext cx="4035902" cy="25130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348701-E145-4BF7-ACA8-070FCDDDA1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70" t="65091"/>
          <a:stretch/>
        </p:blipFill>
        <p:spPr>
          <a:xfrm>
            <a:off x="3269666" y="3034748"/>
            <a:ext cx="2826334" cy="132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48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6AEB6A-E26A-4065-98EF-88169A5C5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445" y="209338"/>
            <a:ext cx="9291109" cy="413344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C070F57A-3C8B-4C4A-8EF1-401AAE41D133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17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6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endParaRPr lang="en-US" sz="8800" dirty="0">
              <a:solidFill>
                <a:srgbClr val="4472C4">
                  <a:lumMod val="50000"/>
                </a:srgbClr>
              </a:solidFill>
              <a:latin typeface="OCR A Extended" panose="02010509020102010303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4D1F27A-FE45-4822-A1A7-CE4222FE21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00"/>
          <a:stretch/>
        </p:blipFill>
        <p:spPr>
          <a:xfrm>
            <a:off x="6186532" y="539232"/>
            <a:ext cx="4044146" cy="34736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2C8C42-6FD2-4733-B643-DBA106B34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904" y="539232"/>
            <a:ext cx="4048095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70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32</Words>
  <Application>Microsoft Office PowerPoint</Application>
  <PresentationFormat>Widescreen</PresentationFormat>
  <Paragraphs>13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Gill Sans MT</vt:lpstr>
      <vt:lpstr>OCR A Extended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THINK PAD</cp:lastModifiedBy>
  <cp:revision>21</cp:revision>
  <dcterms:created xsi:type="dcterms:W3CDTF">2021-03-04T12:53:21Z</dcterms:created>
  <dcterms:modified xsi:type="dcterms:W3CDTF">2021-03-28T17:42:33Z</dcterms:modified>
</cp:coreProperties>
</file>