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9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93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9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1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4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6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1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9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9028AA5-ECA8-4D5A-A1DD-208527ECF05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3D9F-F730-E577-B3F6-34E98B385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Oxford Discover Student Book</a:t>
            </a:r>
            <a:br>
              <a:rPr lang="en-US" dirty="0"/>
            </a:br>
            <a:r>
              <a:rPr lang="en-US" dirty="0"/>
              <a:t>Units 7 +8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153F-4427-9F25-C0C9-A133647C6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84060-A771-F868-129E-8D0183A00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195340"/>
            <a:ext cx="7482344" cy="246731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1D0A4-0B16-5C24-D097-E8753042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u="sng" dirty="0"/>
              <a:t> Oxford Discover Student Book </a:t>
            </a:r>
            <a:br>
              <a:rPr lang="en-US" sz="2400" dirty="0"/>
            </a:br>
            <a:r>
              <a:rPr lang="en-US" sz="2400" dirty="0"/>
              <a:t>Unit 7 </a:t>
            </a:r>
            <a:br>
              <a:rPr lang="en-US" sz="2400" dirty="0"/>
            </a:br>
            <a:r>
              <a:rPr lang="en-US" sz="2400" dirty="0"/>
              <a:t>page 70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739760-4624-199F-462D-74569C36E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9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8051-0680-F43C-E490-1A43B4AF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99D2C4-729B-1E98-AD93-875D92FAB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729" y="1428749"/>
            <a:ext cx="10326541" cy="3857626"/>
          </a:xfrm>
        </p:spPr>
      </p:pic>
    </p:spTree>
    <p:extLst>
      <p:ext uri="{BB962C8B-B14F-4D97-AF65-F5344CB8AC3E}">
        <p14:creationId xmlns:p14="http://schemas.microsoft.com/office/powerpoint/2010/main" val="247081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79EA6D4-9608-A1F0-048F-C827D7F90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261814"/>
            <a:ext cx="10385424" cy="452449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2DD122-80D3-6FAB-2E3D-D7C26ACD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988" y="1447800"/>
            <a:ext cx="3070224" cy="16814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4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31FA86-026E-B5EA-C9A1-F201BFB2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n-US" dirty="0"/>
              <a:t>Page 77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540AF-2F73-7DC9-B055-56E640DD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5851"/>
            <a:ext cx="8963025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7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81926-02CA-3047-441A-12C16B0C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9" y="723522"/>
            <a:ext cx="11260121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5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22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Oxford Discover Student Book Units 7 +8</vt:lpstr>
      <vt:lpstr> Oxford Discover Student Book  Unit 7  page 70</vt:lpstr>
      <vt:lpstr>PowerPoint Presentation</vt:lpstr>
      <vt:lpstr>PowerPoint Presentation</vt:lpstr>
      <vt:lpstr>Page 77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Student Book Units 7 +8</dc:title>
  <dc:creator>Nour Masri</dc:creator>
  <cp:lastModifiedBy>Nour Masri</cp:lastModifiedBy>
  <cp:revision>2</cp:revision>
  <dcterms:created xsi:type="dcterms:W3CDTF">2023-03-18T14:53:26Z</dcterms:created>
  <dcterms:modified xsi:type="dcterms:W3CDTF">2023-03-18T15:30:55Z</dcterms:modified>
</cp:coreProperties>
</file>