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80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CCDC-F82F-45C3-BCC3-361C469FDA2B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D88EC-2D0B-4D69-ABC7-0823844E2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3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CCDC-F82F-45C3-BCC3-361C469FDA2B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D88EC-2D0B-4D69-ABC7-0823844E2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68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CCDC-F82F-45C3-BCC3-361C469FDA2B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D88EC-2D0B-4D69-ABC7-0823844E2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107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CCDC-F82F-45C3-BCC3-361C469FDA2B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D88EC-2D0B-4D69-ABC7-0823844E2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248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CCDC-F82F-45C3-BCC3-361C469FDA2B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D88EC-2D0B-4D69-ABC7-0823844E2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313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CCDC-F82F-45C3-BCC3-361C469FDA2B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D88EC-2D0B-4D69-ABC7-0823844E2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37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CCDC-F82F-45C3-BCC3-361C469FDA2B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D88EC-2D0B-4D69-ABC7-0823844E2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563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CCDC-F82F-45C3-BCC3-361C469FDA2B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D88EC-2D0B-4D69-ABC7-0823844E2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710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CCDC-F82F-45C3-BCC3-361C469FDA2B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D88EC-2D0B-4D69-ABC7-0823844E2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48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CCDC-F82F-45C3-BCC3-361C469FDA2B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D88EC-2D0B-4D69-ABC7-0823844E2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745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CCDC-F82F-45C3-BCC3-361C469FDA2B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D88EC-2D0B-4D69-ABC7-0823844E2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062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ECCDC-F82F-45C3-BCC3-361C469FDA2B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D88EC-2D0B-4D69-ABC7-0823844E2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701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كتابة </a:t>
            </a:r>
            <a:r>
              <a:rPr lang="ar-JO" dirty="0" smtClean="0">
                <a:solidFill>
                  <a:srgbClr val="FF0000"/>
                </a:solidFill>
              </a:rPr>
              <a:t>جملة</a:t>
            </a:r>
            <a:r>
              <a:rPr lang="ar-JO" dirty="0" smtClean="0"/>
              <a:t> تصف ماذ نفعل بالمنزل + استعمال الافعال التي يتم دراستها و كل الاجابات مقبولة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ar-JO" dirty="0" smtClean="0"/>
          </a:p>
          <a:p>
            <a:r>
              <a:rPr lang="en-US" sz="4800" b="1" dirty="0" err="1" smtClean="0">
                <a:latin typeface="Comic Sans MS" panose="030F0702030302020204" pitchFamily="66" charset="0"/>
              </a:rPr>
              <a:t>Dans</a:t>
            </a:r>
            <a:r>
              <a:rPr lang="en-US" sz="4800" b="1" dirty="0" smtClean="0">
                <a:latin typeface="Comic Sans MS" panose="030F0702030302020204" pitchFamily="66" charset="0"/>
              </a:rPr>
              <a:t> la </a:t>
            </a:r>
            <a:r>
              <a:rPr lang="en-US" sz="4800" b="1" dirty="0" err="1" smtClean="0">
                <a:latin typeface="Comic Sans MS" panose="030F0702030302020204" pitchFamily="66" charset="0"/>
              </a:rPr>
              <a:t>maison</a:t>
            </a:r>
            <a:r>
              <a:rPr lang="en-US" sz="4800" b="1" dirty="0" smtClean="0">
                <a:latin typeface="Comic Sans MS" panose="030F0702030302020204" pitchFamily="66" charset="0"/>
              </a:rPr>
              <a:t> je </a:t>
            </a:r>
            <a:r>
              <a:rPr lang="en-US" sz="4800" b="1" dirty="0" err="1" smtClean="0">
                <a:latin typeface="Comic Sans MS" panose="030F0702030302020204" pitchFamily="66" charset="0"/>
              </a:rPr>
              <a:t>joue</a:t>
            </a:r>
            <a:endParaRPr lang="en-US" sz="4800" b="1" dirty="0" smtClean="0">
              <a:latin typeface="Comic Sans MS" panose="030F0702030302020204" pitchFamily="66" charset="0"/>
            </a:endParaRPr>
          </a:p>
          <a:p>
            <a:r>
              <a:rPr lang="en-US" sz="4800" b="1" dirty="0" err="1" smtClean="0">
                <a:latin typeface="Comic Sans MS" panose="030F0702030302020204" pitchFamily="66" charset="0"/>
              </a:rPr>
              <a:t>Dans</a:t>
            </a:r>
            <a:r>
              <a:rPr lang="en-US" sz="4800" b="1" dirty="0" smtClean="0">
                <a:latin typeface="Comic Sans MS" panose="030F0702030302020204" pitchFamily="66" charset="0"/>
              </a:rPr>
              <a:t> a </a:t>
            </a:r>
            <a:r>
              <a:rPr lang="en-US" sz="4800" b="1" dirty="0" err="1" smtClean="0">
                <a:latin typeface="Comic Sans MS" panose="030F0702030302020204" pitchFamily="66" charset="0"/>
              </a:rPr>
              <a:t>maison</a:t>
            </a:r>
            <a:r>
              <a:rPr lang="en-US" sz="4800" b="1" dirty="0" smtClean="0">
                <a:latin typeface="Comic Sans MS" panose="030F0702030302020204" pitchFamily="66" charset="0"/>
              </a:rPr>
              <a:t> je mange</a:t>
            </a:r>
          </a:p>
          <a:p>
            <a:r>
              <a:rPr lang="en-US" sz="4800" b="1" dirty="0" err="1" smtClean="0">
                <a:latin typeface="Comic Sans MS" panose="030F0702030302020204" pitchFamily="66" charset="0"/>
              </a:rPr>
              <a:t>Dans</a:t>
            </a:r>
            <a:r>
              <a:rPr lang="en-US" sz="4800" b="1" dirty="0" smtClean="0">
                <a:latin typeface="Comic Sans MS" panose="030F0702030302020204" pitchFamily="66" charset="0"/>
              </a:rPr>
              <a:t> la </a:t>
            </a:r>
            <a:r>
              <a:rPr lang="en-US" sz="4800" b="1" dirty="0" err="1" smtClean="0">
                <a:latin typeface="Comic Sans MS" panose="030F0702030302020204" pitchFamily="66" charset="0"/>
              </a:rPr>
              <a:t>maison</a:t>
            </a:r>
            <a:r>
              <a:rPr lang="en-US" sz="4800" b="1" dirty="0">
                <a:latin typeface="Comic Sans MS" panose="030F0702030302020204" pitchFamily="66" charset="0"/>
              </a:rPr>
              <a:t> </a:t>
            </a:r>
            <a:r>
              <a:rPr lang="en-US" sz="4800" b="1" dirty="0" smtClean="0">
                <a:latin typeface="Comic Sans MS" panose="030F0702030302020204" pitchFamily="66" charset="0"/>
              </a:rPr>
              <a:t>je </a:t>
            </a:r>
            <a:r>
              <a:rPr lang="en-US" sz="4800" b="1" dirty="0" err="1" smtClean="0">
                <a:latin typeface="Comic Sans MS" panose="030F0702030302020204" pitchFamily="66" charset="0"/>
              </a:rPr>
              <a:t>lis</a:t>
            </a:r>
            <a:endParaRPr lang="en-US" sz="4800" b="1" dirty="0" smtClean="0">
              <a:latin typeface="Comic Sans MS" panose="030F0702030302020204" pitchFamily="66" charset="0"/>
            </a:endParaRPr>
          </a:p>
          <a:p>
            <a:r>
              <a:rPr lang="en-US" sz="4800" b="1" dirty="0" err="1" smtClean="0">
                <a:latin typeface="Comic Sans MS" panose="030F0702030302020204" pitchFamily="66" charset="0"/>
              </a:rPr>
              <a:t>Dans</a:t>
            </a:r>
            <a:r>
              <a:rPr lang="en-US" sz="4800" b="1" dirty="0" smtClean="0">
                <a:latin typeface="Comic Sans MS" panose="030F0702030302020204" pitchFamily="66" charset="0"/>
              </a:rPr>
              <a:t> la </a:t>
            </a:r>
            <a:r>
              <a:rPr lang="en-US" sz="4800" b="1" dirty="0" err="1" smtClean="0">
                <a:latin typeface="Comic Sans MS" panose="030F0702030302020204" pitchFamily="66" charset="0"/>
              </a:rPr>
              <a:t>maison</a:t>
            </a:r>
            <a:r>
              <a:rPr lang="en-US" sz="4800" b="1" dirty="0" smtClean="0">
                <a:latin typeface="Comic Sans MS" panose="030F0702030302020204" pitchFamily="66" charset="0"/>
              </a:rPr>
              <a:t> </a:t>
            </a:r>
            <a:r>
              <a:rPr lang="en-US" sz="4800" b="1" smtClean="0">
                <a:latin typeface="Comic Sans MS" panose="030F0702030302020204" pitchFamily="66" charset="0"/>
              </a:rPr>
              <a:t>j’écris</a:t>
            </a:r>
            <a:r>
              <a:rPr lang="en-US" sz="4800" b="1" dirty="0" smtClean="0">
                <a:latin typeface="Comic Sans MS" panose="030F0702030302020204" pitchFamily="66" charset="0"/>
              </a:rPr>
              <a:t>  </a:t>
            </a:r>
            <a:endParaRPr lang="en-US" sz="4800" b="1" dirty="0">
              <a:latin typeface="Comic Sans MS" panose="030F0702030302020204" pitchFamily="66" charset="0"/>
            </a:endParaRPr>
          </a:p>
        </p:txBody>
      </p:sp>
      <p:sp>
        <p:nvSpPr>
          <p:cNvPr id="4" name="AutoShape 2" descr="Garçon Joue Avec Le Ballon, Vecteur Clip Art Libres De Droits , Svg ,  Vecteurs Et Illustration. Image 35248879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990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35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Times New Roman</vt:lpstr>
      <vt:lpstr>Office Theme</vt:lpstr>
      <vt:lpstr>كتابة جملة تصف ماذ نفعل بالمنزل + استعمال الافعال التي يتم دراستها و كل الاجابات مقبولة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كتابة جملة تصف ماذ نفعل بالمنزل + استعمال الافعال التي يتم دراستها و كل الاجابات مقبولة</dc:title>
  <dc:creator>R.Geurouachi</dc:creator>
  <cp:lastModifiedBy>R.Geurouachi</cp:lastModifiedBy>
  <cp:revision>2</cp:revision>
  <dcterms:created xsi:type="dcterms:W3CDTF">2023-03-16T20:34:44Z</dcterms:created>
  <dcterms:modified xsi:type="dcterms:W3CDTF">2023-03-16T20:41:16Z</dcterms:modified>
</cp:coreProperties>
</file>