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4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463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79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2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2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2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7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F2570-16CE-481B-94ED-D7073C7F780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DD97EB-4F98-4F61-BF95-D7D0B9B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1634-9EC1-42F7-8D13-FE8090395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dirty="0"/>
              <a:t>درس: عمر بن الخطاب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E66FA-6513-4A29-84C8-93F765502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5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7451-80D2-4B79-8F21-98AD30D6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A3D821-AB97-4FEA-9229-03E3F824F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1" t="16383" r="16873" b="5852"/>
          <a:stretch/>
        </p:blipFill>
        <p:spPr>
          <a:xfrm>
            <a:off x="-538374" y="297402"/>
            <a:ext cx="10696235" cy="6560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E5E0FB-228B-48E5-A3F8-5CCFDB2BA643}"/>
              </a:ext>
            </a:extLst>
          </p:cNvPr>
          <p:cNvSpPr/>
          <p:nvPr/>
        </p:nvSpPr>
        <p:spPr>
          <a:xfrm>
            <a:off x="301752" y="2967334"/>
            <a:ext cx="142462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عندما سمع سيدنا محمد يتلو </a:t>
            </a:r>
          </a:p>
          <a:p>
            <a:pPr algn="ctr"/>
            <a:r>
              <a:rPr lang="ar-JO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ايات القران تاثر ودخل الاسلام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2D81F-63E1-4B38-9552-9AD8B1F520AE}"/>
              </a:ext>
            </a:extLst>
          </p:cNvPr>
          <p:cNvSpPr/>
          <p:nvPr/>
        </p:nvSpPr>
        <p:spPr>
          <a:xfrm>
            <a:off x="3227831" y="2455271"/>
            <a:ext cx="23225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عمر بن الخطاب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1B5346-0496-486B-8316-8578C5C04BF7}"/>
              </a:ext>
            </a:extLst>
          </p:cNvPr>
          <p:cNvSpPr/>
          <p:nvPr/>
        </p:nvSpPr>
        <p:spPr>
          <a:xfrm>
            <a:off x="-905256" y="2629007"/>
            <a:ext cx="51755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الفاروق</a:t>
            </a:r>
          </a:p>
          <a:p>
            <a:pPr algn="ctr"/>
            <a:r>
              <a:rPr lang="ar-JO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امير المؤمنين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6959CA-B337-4469-88F4-2C08062154FB}"/>
              </a:ext>
            </a:extLst>
          </p:cNvPr>
          <p:cNvSpPr/>
          <p:nvPr/>
        </p:nvSpPr>
        <p:spPr>
          <a:xfrm>
            <a:off x="5382937" y="5728823"/>
            <a:ext cx="34195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طعنة ابو لؤلؤة بخنجر </a:t>
            </a:r>
          </a:p>
          <a:p>
            <a:pPr algn="ctr"/>
            <a:r>
              <a:rPr lang="ar-JO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مسموم وهو يصلي الفجر</a:t>
            </a:r>
            <a:r>
              <a:rPr lang="ar-JO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66F65-1786-4D87-9812-12D308773594}"/>
              </a:ext>
            </a:extLst>
          </p:cNvPr>
          <p:cNvSpPr/>
          <p:nvPr/>
        </p:nvSpPr>
        <p:spPr>
          <a:xfrm>
            <a:off x="2676473" y="5582519"/>
            <a:ext cx="34195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والحكمة</a:t>
            </a:r>
          </a:p>
          <a:p>
            <a:pPr algn="ctr"/>
            <a:r>
              <a:rPr lang="ar-JO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شجاع /متواضع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C1DF8-2B4E-4823-B87A-DF1E7625FF27}"/>
              </a:ext>
            </a:extLst>
          </p:cNvPr>
          <p:cNvSpPr/>
          <p:nvPr/>
        </p:nvSpPr>
        <p:spPr>
          <a:xfrm>
            <a:off x="-173058" y="5911703"/>
            <a:ext cx="46527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حكم بالعدل</a:t>
            </a:r>
          </a:p>
          <a:p>
            <a:pPr algn="ctr"/>
            <a:r>
              <a:rPr lang="ar-JO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تفقد احوال الناس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9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70EF-1B79-4024-A679-CCF0CDC2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A5E09C-B22C-4F11-AEDA-BB6D6EF40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15" t="14324" r="17258" b="4938"/>
          <a:stretch/>
        </p:blipFill>
        <p:spPr>
          <a:xfrm>
            <a:off x="577049" y="609600"/>
            <a:ext cx="9383697" cy="52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8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D181-863C-41CE-9AD8-E97F62EE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ED6AA4-45E5-44BE-99C9-C58911DD1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22" t="6319" r="11469" b="11799"/>
          <a:stretch/>
        </p:blipFill>
        <p:spPr>
          <a:xfrm>
            <a:off x="498408" y="497150"/>
            <a:ext cx="9888466" cy="6360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87B57-0BD7-42DB-9D7F-087422E44F8D}"/>
              </a:ext>
            </a:extLst>
          </p:cNvPr>
          <p:cNvSpPr/>
          <p:nvPr/>
        </p:nvSpPr>
        <p:spPr>
          <a:xfrm>
            <a:off x="4999386" y="1697826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التواضع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A75E16-C2F4-489D-A4C4-7DA398AF1E99}"/>
              </a:ext>
            </a:extLst>
          </p:cNvPr>
          <p:cNvSpPr/>
          <p:nvPr/>
        </p:nvSpPr>
        <p:spPr>
          <a:xfrm>
            <a:off x="5116405" y="2967335"/>
            <a:ext cx="1959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شجاع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5550E-EE53-43EA-97F6-4D4CF663B0CA}"/>
              </a:ext>
            </a:extLst>
          </p:cNvPr>
          <p:cNvSpPr/>
          <p:nvPr/>
        </p:nvSpPr>
        <p:spPr>
          <a:xfrm>
            <a:off x="1328557" y="4032656"/>
            <a:ext cx="8149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لانه كان يتقن القراءة والكتابة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02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4EE4-9503-47D4-9E13-B570FBB3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CBAC7C-3CDF-4347-9709-296735319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08" t="11808" r="6193" b="5623"/>
          <a:stretch/>
        </p:blipFill>
        <p:spPr>
          <a:xfrm>
            <a:off x="790113" y="532660"/>
            <a:ext cx="8797770" cy="57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331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46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Tahoma</vt:lpstr>
      <vt:lpstr>Trebuchet MS</vt:lpstr>
      <vt:lpstr>Wingdings 3</vt:lpstr>
      <vt:lpstr>Facet</vt:lpstr>
      <vt:lpstr>درس: عمر بن الخطاب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درس: عمر بن الخطاب</dc:title>
  <dc:creator>S.Gharaybeh</dc:creator>
  <cp:lastModifiedBy>S.Gharaybeh</cp:lastModifiedBy>
  <cp:revision>3</cp:revision>
  <dcterms:created xsi:type="dcterms:W3CDTF">2023-03-11T10:25:13Z</dcterms:created>
  <dcterms:modified xsi:type="dcterms:W3CDTF">2023-03-11T10:50:52Z</dcterms:modified>
</cp:coreProperties>
</file>