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64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52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2424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77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3151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77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42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2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72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7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8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4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6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9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5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FB734-816B-489A-86D0-91915AE5BB31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FDF630-4C28-4952-9473-487B858FE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20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82E91-B32C-411C-99A4-C36BE0C95F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b="1" dirty="0"/>
              <a:t>درس: صدقة الفطر 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AD934-EB48-4E92-94E1-C0186C7235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2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123BB-2BAA-4F25-B31B-5E54ADA55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DE477E-30F2-4D95-897D-67FBCFB562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465" t="11809" r="17517" b="6767"/>
          <a:stretch/>
        </p:blipFill>
        <p:spPr>
          <a:xfrm>
            <a:off x="0" y="506028"/>
            <a:ext cx="9436963" cy="61966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C566D9-16D5-4CB7-99C2-3B8819E5F58F}"/>
              </a:ext>
            </a:extLst>
          </p:cNvPr>
          <p:cNvSpPr/>
          <p:nvPr/>
        </p:nvSpPr>
        <p:spPr>
          <a:xfrm>
            <a:off x="5331906" y="2967335"/>
            <a:ext cx="339484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مقدار من الطعام او المال </a:t>
            </a:r>
          </a:p>
          <a:p>
            <a:pPr algn="ctr"/>
            <a:r>
              <a:rPr lang="ar-JO" sz="2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يعطى للفقراء في شهر رمضان</a:t>
            </a:r>
            <a:endParaRPr lang="en-US" sz="20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7767BB-559D-447C-8700-2A1E638D30B3}"/>
              </a:ext>
            </a:extLst>
          </p:cNvPr>
          <p:cNvSpPr/>
          <p:nvPr/>
        </p:nvSpPr>
        <p:spPr>
          <a:xfrm>
            <a:off x="790106" y="2967335"/>
            <a:ext cx="31693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واجب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DF1C2C-A2BA-4617-8D30-1992941AD398}"/>
              </a:ext>
            </a:extLst>
          </p:cNvPr>
          <p:cNvSpPr/>
          <p:nvPr/>
        </p:nvSpPr>
        <p:spPr>
          <a:xfrm>
            <a:off x="4996930" y="5240018"/>
            <a:ext cx="461286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شكر لله تعالى</a:t>
            </a:r>
          </a:p>
          <a:p>
            <a:pPr algn="ctr"/>
            <a:r>
              <a:rPr lang="ar-JO" sz="2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سد حاجات الفقراء</a:t>
            </a:r>
          </a:p>
          <a:p>
            <a:pPr algn="ctr"/>
            <a:r>
              <a:rPr lang="ar-JO" sz="2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تطهير الصائم من التقصير </a:t>
            </a:r>
            <a:endParaRPr lang="en-US" sz="20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DD087D-9168-4984-AEE7-ABCC9D8EC39D}"/>
              </a:ext>
            </a:extLst>
          </p:cNvPr>
          <p:cNvSpPr/>
          <p:nvPr/>
        </p:nvSpPr>
        <p:spPr>
          <a:xfrm>
            <a:off x="1426225" y="5328799"/>
            <a:ext cx="30364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20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اي يوم من شهر رمضان </a:t>
            </a:r>
            <a:endParaRPr lang="en-US" sz="20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648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DCC0-6169-4AE3-8376-0F0FFBF9B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D6DE18-5944-4276-B4CC-C202346337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31" t="14781" r="2850" b="6082"/>
          <a:stretch/>
        </p:blipFill>
        <p:spPr>
          <a:xfrm>
            <a:off x="677334" y="609600"/>
            <a:ext cx="9017081" cy="519639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75519F1-B010-488D-8413-C60293CEAD50}"/>
              </a:ext>
            </a:extLst>
          </p:cNvPr>
          <p:cNvSpPr/>
          <p:nvPr/>
        </p:nvSpPr>
        <p:spPr>
          <a:xfrm>
            <a:off x="-124287" y="2798662"/>
            <a:ext cx="964615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مقدار من الطعام او المال يعطى للفقراء في شهر رمضان 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51413F-6455-4FE8-8356-0FA1AC3DB28F}"/>
              </a:ext>
            </a:extLst>
          </p:cNvPr>
          <p:cNvSpPr/>
          <p:nvPr/>
        </p:nvSpPr>
        <p:spPr>
          <a:xfrm>
            <a:off x="6037810" y="3713061"/>
            <a:ext cx="30460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شكر الله تعالى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37AD04-1474-406F-A797-50EA6A657595}"/>
              </a:ext>
            </a:extLst>
          </p:cNvPr>
          <p:cNvSpPr/>
          <p:nvPr/>
        </p:nvSpPr>
        <p:spPr>
          <a:xfrm>
            <a:off x="1100827" y="3721942"/>
            <a:ext cx="440706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32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سد حاجات فقراء</a:t>
            </a:r>
            <a:endParaRPr lang="en-US" sz="32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17F923-321D-47FC-AA6F-0AA47CEE339C}"/>
              </a:ext>
            </a:extLst>
          </p:cNvPr>
          <p:cNvSpPr/>
          <p:nvPr/>
        </p:nvSpPr>
        <p:spPr>
          <a:xfrm>
            <a:off x="2722324" y="4600825"/>
            <a:ext cx="67473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4400" b="1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اي يوم خلال شهر رمضان</a:t>
            </a:r>
            <a:endParaRPr lang="en-US" sz="4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128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DD1D1-9562-4614-A6D8-4428FC835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5750BDF-1855-464E-8E7F-478FB9DF78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45" t="12037" r="13399" b="4938"/>
          <a:stretch/>
        </p:blipFill>
        <p:spPr>
          <a:xfrm>
            <a:off x="677334" y="609601"/>
            <a:ext cx="8679730" cy="598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4091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51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Tahoma</vt:lpstr>
      <vt:lpstr>Trebuchet MS</vt:lpstr>
      <vt:lpstr>Wingdings 3</vt:lpstr>
      <vt:lpstr>Facet</vt:lpstr>
      <vt:lpstr>درس: صدقة الفطر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درس: صدقة الفطر</dc:title>
  <dc:creator>S.Gharaybeh</dc:creator>
  <cp:lastModifiedBy>S.Gharaybeh</cp:lastModifiedBy>
  <cp:revision>2</cp:revision>
  <dcterms:created xsi:type="dcterms:W3CDTF">2023-03-14T10:17:24Z</dcterms:created>
  <dcterms:modified xsi:type="dcterms:W3CDTF">2023-03-14T10:34:05Z</dcterms:modified>
</cp:coreProperties>
</file>