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5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0811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12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1413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93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99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13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9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5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0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6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2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7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0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3946-E927-42F3-ACA4-BE47B8AEE05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E285E1-8AA9-405D-9D45-C5E2ED430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7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9E95E-1A88-4469-B577-2CBD7E1F7D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درس: الصلاة على سيدنا رسول الله (حديث شريف)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31FCFC-C525-4FFD-9105-BE5D4C4E5D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14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7F285-144E-434C-B561-E44BDE424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3230EA6-866A-4FF5-B404-537C905F0F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61" t="12266" b="6995"/>
          <a:stretch/>
        </p:blipFill>
        <p:spPr>
          <a:xfrm>
            <a:off x="677335" y="609600"/>
            <a:ext cx="8857282" cy="516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8457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11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Tahoma</vt:lpstr>
      <vt:lpstr>Trebuchet MS</vt:lpstr>
      <vt:lpstr>Wingdings 3</vt:lpstr>
      <vt:lpstr>Facet</vt:lpstr>
      <vt:lpstr>درس: الصلاة على سيدنا رسول الله (حديث شريف)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درس: الصلاة على سيدنا رسول الله (حديث شريف)</dc:title>
  <dc:creator>S.Gharaybeh</dc:creator>
  <cp:lastModifiedBy>S.Gharaybeh</cp:lastModifiedBy>
  <cp:revision>1</cp:revision>
  <dcterms:created xsi:type="dcterms:W3CDTF">2023-03-11T10:06:26Z</dcterms:created>
  <dcterms:modified xsi:type="dcterms:W3CDTF">2023-03-11T10:09:53Z</dcterms:modified>
</cp:coreProperties>
</file>