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8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06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4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21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10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3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7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0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1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1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0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6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2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24A32-C2D3-46E4-92D1-916128B08F5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9BBE59-41C3-43E4-8410-5AC409C2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3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E312-880F-4204-B397-2EC7227A9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b="1" dirty="0"/>
              <a:t>درس : صلاة الجمعة 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B5FE5-E9C2-4581-8EE7-2A6CFAF9EC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1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95E6-7165-4357-8F75-392A46B1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D32456-AD4C-43E3-84E4-03A99D457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96" t="13084" r="4008" b="12028"/>
          <a:stretch/>
        </p:blipFill>
        <p:spPr>
          <a:xfrm>
            <a:off x="677333" y="781235"/>
            <a:ext cx="8990449" cy="58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0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01D52-AE77-4218-A3AC-9B0FEED6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8F77F6-099C-4FDD-8E98-E4D13C1CE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96" t="12723" r="4136" b="17746"/>
          <a:stretch/>
        </p:blipFill>
        <p:spPr>
          <a:xfrm>
            <a:off x="257451" y="609600"/>
            <a:ext cx="946359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3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5179-4445-495A-99DF-F2726D99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AA0493-B348-40F7-BBEF-EBAD25790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1" t="13181" r="14557" b="39474"/>
          <a:stretch/>
        </p:blipFill>
        <p:spPr>
          <a:xfrm>
            <a:off x="677334" y="674703"/>
            <a:ext cx="8596667" cy="466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2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7D6EB-AEA7-467A-A1A8-CBBE9C82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47957C-7FFC-48D6-AE99-E2621FAA3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29" t="12182" b="44277"/>
          <a:stretch/>
        </p:blipFill>
        <p:spPr>
          <a:xfrm>
            <a:off x="499781" y="2049262"/>
            <a:ext cx="8661974" cy="41991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477E87-BDB5-4D22-A6B1-8CB7F3DB8FFC}"/>
              </a:ext>
            </a:extLst>
          </p:cNvPr>
          <p:cNvSpPr/>
          <p:nvPr/>
        </p:nvSpPr>
        <p:spPr>
          <a:xfrm>
            <a:off x="5832629" y="2967335"/>
            <a:ext cx="290929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حفظ المكتوب فقط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45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53D2-567F-4570-ADBB-C4142C59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2E3567-3FF9-4EBA-B795-8A3CB135F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09" t="11351" r="9135" b="6538"/>
          <a:stretch/>
        </p:blipFill>
        <p:spPr>
          <a:xfrm>
            <a:off x="213064" y="609601"/>
            <a:ext cx="9428086" cy="517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1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5A98-6642-4079-AE63-1E711F49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8F6ADA-FFD6-4977-B4D2-74458E8EE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7" t="12037" r="7609" b="31927"/>
          <a:stretch/>
        </p:blipFill>
        <p:spPr>
          <a:xfrm>
            <a:off x="479394" y="609600"/>
            <a:ext cx="9090733" cy="5638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9846D-9C51-4177-A49A-442DD40D9EAE}"/>
              </a:ext>
            </a:extLst>
          </p:cNvPr>
          <p:cNvSpPr/>
          <p:nvPr/>
        </p:nvSpPr>
        <p:spPr>
          <a:xfrm>
            <a:off x="2967994" y="4583074"/>
            <a:ext cx="2420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وقت </a:t>
            </a:r>
            <a:r>
              <a:rPr lang="ar-JO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الظهر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96CF9-D704-4BD4-879A-144FD0A20D1F}"/>
              </a:ext>
            </a:extLst>
          </p:cNvPr>
          <p:cNvSpPr/>
          <p:nvPr/>
        </p:nvSpPr>
        <p:spPr>
          <a:xfrm>
            <a:off x="833342" y="5071348"/>
            <a:ext cx="24425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الاستحمام</a:t>
            </a:r>
          </a:p>
          <a:p>
            <a:pPr algn="ctr"/>
            <a:r>
              <a:rPr lang="ar-JO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لبس ملابس نظيفة</a:t>
            </a:r>
          </a:p>
          <a:p>
            <a:pPr algn="ctr"/>
            <a:r>
              <a:rPr lang="ar-JO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رائحة حلوة </a:t>
            </a:r>
          </a:p>
          <a:p>
            <a:pPr algn="ctr"/>
            <a:r>
              <a:rPr lang="ar-JO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الذهاب باكرا </a:t>
            </a:r>
            <a:endParaRPr lang="en-US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95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0CFE-C304-409B-8279-077CAF48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871DB-3168-4919-AAA0-831C512A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01" t="20500" b="38987"/>
          <a:stretch/>
        </p:blipFill>
        <p:spPr>
          <a:xfrm>
            <a:off x="677334" y="1100831"/>
            <a:ext cx="8715241" cy="34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4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726E1-CBCA-461F-8272-8936CB71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D151B4-A89B-4697-B0DD-1F4E2CB16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50" t="12723" r="11725" b="4709"/>
          <a:stretch/>
        </p:blipFill>
        <p:spPr>
          <a:xfrm>
            <a:off x="677334" y="609601"/>
            <a:ext cx="8596667" cy="52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605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1386</TotalTime>
  <Words>17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Tahoma</vt:lpstr>
      <vt:lpstr>Trebuchet MS</vt:lpstr>
      <vt:lpstr>Wingdings 3</vt:lpstr>
      <vt:lpstr>Facet</vt:lpstr>
      <vt:lpstr>درس : صلاة الجمعة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: صلاة الجمعة</dc:title>
  <dc:creator>S.Gharaybeh</dc:creator>
  <cp:lastModifiedBy>S.Gharaybeh</cp:lastModifiedBy>
  <cp:revision>6</cp:revision>
  <dcterms:created xsi:type="dcterms:W3CDTF">2023-03-14T11:02:06Z</dcterms:created>
  <dcterms:modified xsi:type="dcterms:W3CDTF">2023-03-15T10:08:41Z</dcterms:modified>
</cp:coreProperties>
</file>