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BBEA2-F0A5-438B-BE8E-91ECF8FC999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D4F8A-9549-444E-9CAB-F2FFB684C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72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6969-ECBB-4526-BB7A-83E6D01746E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901-59BB-4C11-B2A2-66B816B8B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4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6969-ECBB-4526-BB7A-83E6D01746E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901-59BB-4C11-B2A2-66B816B8B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1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6969-ECBB-4526-BB7A-83E6D01746E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901-59BB-4C11-B2A2-66B816B8B7A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7520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6969-ECBB-4526-BB7A-83E6D01746E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901-59BB-4C11-B2A2-66B816B8B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26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6969-ECBB-4526-BB7A-83E6D01746E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901-59BB-4C11-B2A2-66B816B8B7A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3903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6969-ECBB-4526-BB7A-83E6D01746E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901-59BB-4C11-B2A2-66B816B8B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19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6969-ECBB-4526-BB7A-83E6D01746E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901-59BB-4C11-B2A2-66B816B8B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61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6969-ECBB-4526-BB7A-83E6D01746E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901-59BB-4C11-B2A2-66B816B8B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8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6969-ECBB-4526-BB7A-83E6D01746E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901-59BB-4C11-B2A2-66B816B8B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9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6969-ECBB-4526-BB7A-83E6D01746E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901-59BB-4C11-B2A2-66B816B8B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1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6969-ECBB-4526-BB7A-83E6D01746E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901-59BB-4C11-B2A2-66B816B8B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4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6969-ECBB-4526-BB7A-83E6D01746E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901-59BB-4C11-B2A2-66B816B8B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7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6969-ECBB-4526-BB7A-83E6D01746E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901-59BB-4C11-B2A2-66B816B8B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8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6969-ECBB-4526-BB7A-83E6D01746E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901-59BB-4C11-B2A2-66B816B8B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5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6969-ECBB-4526-BB7A-83E6D01746E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901-59BB-4C11-B2A2-66B816B8B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5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6969-ECBB-4526-BB7A-83E6D01746E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901-59BB-4C11-B2A2-66B816B8B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8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B6969-ECBB-4526-BB7A-83E6D01746E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BF1901-59BB-4C11-B2A2-66B816B8B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4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065B6-0F8D-467B-8AA3-BE11B54A9C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b="1" dirty="0"/>
              <a:t>درس: سيدنا ابو بكر الصديق 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51908F-DD37-4A08-BAE0-E37BAA7961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7D3D2-6682-40AE-8077-FE3F380BD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ADF9FB-6A3C-432C-8CFF-7C88D361E8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853" t="20042" r="5679" b="5852"/>
          <a:stretch/>
        </p:blipFill>
        <p:spPr>
          <a:xfrm>
            <a:off x="677334" y="609601"/>
            <a:ext cx="9194635" cy="575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16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C3FC7-E064-4E50-A8D9-762431FED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6AA07C-6C0B-476E-84CC-3E7382E191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426" t="13181" r="13913" b="4709"/>
          <a:stretch/>
        </p:blipFill>
        <p:spPr>
          <a:xfrm>
            <a:off x="677334" y="523783"/>
            <a:ext cx="8777383" cy="591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45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8B507-F792-4749-A8E5-70184ACDF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93DE57-883B-4B21-8CF7-3F03A6F762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39" t="18848" r="8270" b="5162"/>
          <a:stretch/>
        </p:blipFill>
        <p:spPr>
          <a:xfrm>
            <a:off x="781235" y="609601"/>
            <a:ext cx="8265112" cy="515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1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69B93-D5C4-4F7F-9CF6-3BDAA4C9D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312B92-508E-4334-81FA-735DC0514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250" t="12952" r="13270" b="6538"/>
          <a:stretch/>
        </p:blipFill>
        <p:spPr>
          <a:xfrm>
            <a:off x="677334" y="609600"/>
            <a:ext cx="9052592" cy="59066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BD8145-6A0B-4054-82C7-779CB3ED3417}"/>
              </a:ext>
            </a:extLst>
          </p:cNvPr>
          <p:cNvSpPr/>
          <p:nvPr/>
        </p:nvSpPr>
        <p:spPr>
          <a:xfrm>
            <a:off x="6308962" y="1582418"/>
            <a:ext cx="2343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عبدالله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70D563-0D31-44CE-A4D6-3DE2A531275D}"/>
              </a:ext>
            </a:extLst>
          </p:cNvPr>
          <p:cNvSpPr/>
          <p:nvPr/>
        </p:nvSpPr>
        <p:spPr>
          <a:xfrm>
            <a:off x="3183580" y="1467008"/>
            <a:ext cx="2682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الصديق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6EE6F8-B2DC-4788-978C-F784FAFF2477}"/>
              </a:ext>
            </a:extLst>
          </p:cNvPr>
          <p:cNvSpPr/>
          <p:nvPr/>
        </p:nvSpPr>
        <p:spPr>
          <a:xfrm>
            <a:off x="6179079" y="3659795"/>
            <a:ext cx="4219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مكة المكرمة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250A6-98BB-4774-A5D0-95F77F7804A2}"/>
              </a:ext>
            </a:extLst>
          </p:cNvPr>
          <p:cNvSpPr/>
          <p:nvPr/>
        </p:nvSpPr>
        <p:spPr>
          <a:xfrm>
            <a:off x="1012052" y="3499998"/>
            <a:ext cx="46560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4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المدينة المنورة</a:t>
            </a:r>
            <a:endParaRPr lang="en-US" sz="4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1EFC1C-B039-4072-B1D4-294584F21DA2}"/>
              </a:ext>
            </a:extLst>
          </p:cNvPr>
          <p:cNvSpPr/>
          <p:nvPr/>
        </p:nvSpPr>
        <p:spPr>
          <a:xfrm>
            <a:off x="5711767" y="5515236"/>
            <a:ext cx="42045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اول من اسلم من الرجال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CB1674-331D-4A8C-B4ED-A140992F1D08}"/>
              </a:ext>
            </a:extLst>
          </p:cNvPr>
          <p:cNvSpPr/>
          <p:nvPr/>
        </p:nvSpPr>
        <p:spPr>
          <a:xfrm>
            <a:off x="804426" y="5346552"/>
            <a:ext cx="47949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اول خلفاء الراشدين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3323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75F6-C601-40F0-8F1F-4222CCF5D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D50782-014D-496D-A09A-30DB39695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59" t="13181" r="8897" b="4937"/>
          <a:stretch/>
        </p:blipFill>
        <p:spPr>
          <a:xfrm>
            <a:off x="677334" y="609600"/>
            <a:ext cx="9665151" cy="60664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350FAF-960D-43E5-B461-9FAF067DD895}"/>
              </a:ext>
            </a:extLst>
          </p:cNvPr>
          <p:cNvSpPr/>
          <p:nvPr/>
        </p:nvSpPr>
        <p:spPr>
          <a:xfrm>
            <a:off x="1443567" y="2774068"/>
            <a:ext cx="45464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نه كان يصدق الرسول </a:t>
            </a:r>
            <a:r>
              <a:rPr lang="ar-JO" sz="2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بكل</a:t>
            </a:r>
            <a:r>
              <a:rPr lang="ar-JO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اقواله وافعاله</a:t>
            </a:r>
            <a:endParaRPr lang="en-US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BE3C9F-3D70-4628-A478-2957F05318FA}"/>
              </a:ext>
            </a:extLst>
          </p:cNvPr>
          <p:cNvSpPr/>
          <p:nvPr/>
        </p:nvSpPr>
        <p:spPr>
          <a:xfrm>
            <a:off x="6459513" y="3817727"/>
            <a:ext cx="2125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صادق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587462-5965-4C25-A11D-5C405DD6F13E}"/>
              </a:ext>
            </a:extLst>
          </p:cNvPr>
          <p:cNvSpPr/>
          <p:nvPr/>
        </p:nvSpPr>
        <p:spPr>
          <a:xfrm>
            <a:off x="1243584" y="3671423"/>
            <a:ext cx="46351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كريم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EA91F2-9CE7-4677-ADBE-CB548C1A1EF3}"/>
              </a:ext>
            </a:extLst>
          </p:cNvPr>
          <p:cNvSpPr/>
          <p:nvPr/>
        </p:nvSpPr>
        <p:spPr>
          <a:xfrm>
            <a:off x="703595" y="4933295"/>
            <a:ext cx="42194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مكة المكرمة</a:t>
            </a:r>
          </a:p>
          <a:p>
            <a:pPr algn="ctr"/>
            <a:r>
              <a:rPr lang="ar-JO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اول الخلفاء 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543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BE212-8AD2-4E69-88BC-AEDC06BE4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B7F063-3909-409F-A879-48F791FA1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0" t="12037" r="8896" b="6081"/>
          <a:stretch/>
        </p:blipFill>
        <p:spPr>
          <a:xfrm>
            <a:off x="677335" y="609601"/>
            <a:ext cx="8697484" cy="519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7100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</TotalTime>
  <Words>33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Tahoma</vt:lpstr>
      <vt:lpstr>Trebuchet MS</vt:lpstr>
      <vt:lpstr>Wingdings 3</vt:lpstr>
      <vt:lpstr>Facet</vt:lpstr>
      <vt:lpstr>درس: سيدنا ابو بكر الصديق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درس: سيدنا ابو بكر الصديق</dc:title>
  <dc:creator>S.Gharaybeh</dc:creator>
  <cp:lastModifiedBy>S.Gharaybeh</cp:lastModifiedBy>
  <cp:revision>3</cp:revision>
  <dcterms:created xsi:type="dcterms:W3CDTF">2023-03-14T10:37:50Z</dcterms:created>
  <dcterms:modified xsi:type="dcterms:W3CDTF">2023-03-14T10:58:59Z</dcterms:modified>
</cp:coreProperties>
</file>