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17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3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CAF49F-9C79-4E6E-A4EA-525B2116FBD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DDC2-8851-4FC6-A1D9-770241C5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3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6D4A-3C18-BA30-8601-E129F9D89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Grammar Book 5</a:t>
            </a:r>
            <a:br>
              <a:rPr lang="en-US" dirty="0"/>
            </a:br>
            <a:r>
              <a:rPr lang="en-US" dirty="0"/>
              <a:t>Unit 8</a:t>
            </a:r>
            <a:br>
              <a:rPr lang="en-US" dirty="0"/>
            </a:br>
            <a:r>
              <a:rPr lang="en-US" sz="4400" dirty="0"/>
              <a:t>Pages 44+45+46+47+48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BBE75-EA55-78D0-28FE-3F123C4EC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A2FE2-4AB0-A0F2-62D5-1AA4928E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658906"/>
            <a:ext cx="8673353" cy="2595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FAC4B-C09A-96D3-30A0-9857EDC3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07" y="3429000"/>
            <a:ext cx="9076764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75531-36AB-ED8A-AAFD-99B3062E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475250"/>
            <a:ext cx="9614647" cy="318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37A81-1A05-2860-6A2F-B1C469DA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6" y="3429000"/>
            <a:ext cx="98643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53F0B-9845-FBB9-9DA8-6A84766A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887505"/>
            <a:ext cx="11349317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1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F1045-7D70-2D74-D2F7-4BF18DF6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4" y="219496"/>
            <a:ext cx="11291046" cy="32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2EB1D-3049-19DC-2AFA-BE27F070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1156447"/>
            <a:ext cx="9623137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34488-5380-80A0-13A6-95EBEDF6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60" y="1183340"/>
            <a:ext cx="8754034" cy="45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Oxford Grammar Book 5 Unit 8 Pages 44+45+46+47+48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Grammar Book 5 Unit 8 Pages 44+45+46+47+48</dc:title>
  <dc:creator>Nour Masri</dc:creator>
  <cp:lastModifiedBy>Nour Masri</cp:lastModifiedBy>
  <cp:revision>2</cp:revision>
  <dcterms:created xsi:type="dcterms:W3CDTF">2023-03-14T07:07:00Z</dcterms:created>
  <dcterms:modified xsi:type="dcterms:W3CDTF">2023-03-15T06:12:32Z</dcterms:modified>
</cp:coreProperties>
</file>