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0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5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2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8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8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4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6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1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6318-BE75-01B9-E0E1-7AE410A4F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Oxford Discover 5</a:t>
            </a:r>
            <a:br>
              <a:rPr lang="en-US" dirty="0"/>
            </a:br>
            <a:r>
              <a:rPr lang="en-US" dirty="0"/>
              <a:t>Workbook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Unit 7+unit 8</a:t>
            </a:r>
            <a:br>
              <a:rPr lang="en-US" dirty="0"/>
            </a:br>
            <a:r>
              <a:rPr lang="en-US" sz="4400" dirty="0"/>
              <a:t>Pages 62+63+66+67+68+74+75+76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52752-B891-7E4E-257E-676E754EF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3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EE94F1-5CF7-1B12-2E13-EF27E129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6" y="599679"/>
            <a:ext cx="9359153" cy="58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6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4E4B7-B9F5-B4E2-DB12-52B9F24A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5" y="1699971"/>
            <a:ext cx="9164329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2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7126C-CF6F-F775-AFFF-1C9A2C91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5" y="508332"/>
            <a:ext cx="8996082" cy="2463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826BA-E849-8B3E-9946-5E84EEAD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5" y="2971799"/>
            <a:ext cx="9735670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F6972-E9B0-E0FF-210D-6398BEE6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3" y="1304364"/>
            <a:ext cx="10273553" cy="40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01760-3461-922F-9E86-925DE37D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1" y="1052181"/>
            <a:ext cx="9332257" cy="52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B9198-8338-7598-E7B4-E0C92FEF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7" y="1618997"/>
            <a:ext cx="8875059" cy="43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032BB-1F0B-D520-92C2-C2754462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8" y="1062318"/>
            <a:ext cx="9870141" cy="52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626C6-EDAD-A002-69FC-94C60984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4" y="820272"/>
            <a:ext cx="7988821" cy="196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62576-180A-BD41-A891-FCDD46E58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7" y="2783542"/>
            <a:ext cx="8780930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1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80FD3-D87B-BE9F-E547-EF45AB06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8" y="443753"/>
            <a:ext cx="8915400" cy="2353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B5DBF-3522-8F5B-7DBD-2E7970A2B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37084"/>
            <a:ext cx="10004612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0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DFD59-4274-AA6F-B61A-9F3E47B1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8" y="847364"/>
            <a:ext cx="9412941" cy="55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1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CD409-277E-3032-285F-1291332C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09" y="2123414"/>
            <a:ext cx="8821381" cy="4734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AF376-6B47-E7FC-CAB1-AB5AC0F83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09" y="1222516"/>
            <a:ext cx="373432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5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AD6E0-94A4-053D-4A4A-B7E917B07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1919077"/>
            <a:ext cx="9431066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06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</TotalTime>
  <Words>15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Oxford Discover 5 Workbook  Unit 7+unit 8 Pages 62+63+66+67+68+74+75+76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Workbook Unit 7 Pages 62+63+66+67+68+69</dc:title>
  <dc:creator>Nour Masri</dc:creator>
  <cp:lastModifiedBy>Nour Masri</cp:lastModifiedBy>
  <cp:revision>3</cp:revision>
  <dcterms:created xsi:type="dcterms:W3CDTF">2023-03-09T08:35:13Z</dcterms:created>
  <dcterms:modified xsi:type="dcterms:W3CDTF">2023-03-14T07:46:36Z</dcterms:modified>
</cp:coreProperties>
</file>