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61" r:id="rId5"/>
    <p:sldId id="271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   الدستور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pPr rtl="1"/>
            <a:r>
              <a:rPr lang="ar-JO" dirty="0"/>
              <a:t>أولاً: تعريف الدستور</a:t>
            </a:r>
            <a:endParaRPr lang="en-US" dirty="0"/>
          </a:p>
          <a:p>
            <a:pPr rtl="1"/>
            <a:r>
              <a:rPr lang="ar-JO" dirty="0"/>
              <a:t>ثانياً: أنواع الدساتير</a:t>
            </a:r>
            <a:endParaRPr lang="en-US" dirty="0"/>
          </a:p>
          <a:p>
            <a:pPr rtl="1"/>
            <a:r>
              <a:rPr lang="ar-JO" dirty="0"/>
              <a:t>ثالثاً: تطور الدستور الأردني</a:t>
            </a:r>
            <a:endParaRPr lang="en-US" dirty="0"/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&lt;strong&gt;الأردن&lt;/strong&gt; - ويكي الاقتباس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194" y="1567543"/>
            <a:ext cx="1027611" cy="113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الدستور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SA" b="1" dirty="0">
                <a:solidFill>
                  <a:srgbClr val="FF0000"/>
                </a:solidFill>
              </a:rPr>
              <a:t>الدستور:</a:t>
            </a:r>
            <a:r>
              <a:rPr lang="ar-SA" dirty="0"/>
              <a:t> مجموعة القواعد الأساسية التي تحدد نظام الحكم وشكله في الدولة، ويبين حقوق الأفراد وواجباتهم وحقوق كل من الحاكم والمحكوم فيها</a:t>
            </a:r>
            <a:r>
              <a:rPr lang="ar-SA" dirty="0" smtClean="0"/>
              <a:t>.</a:t>
            </a: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010196" y="263253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7" name="Picture 6" descr="بوابة:&lt;strong&gt;القانون&lt;/strong&gt;/صورة مختارة - ويكيبيديا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293" y="662871"/>
            <a:ext cx="1226413" cy="6952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60" y="3025939"/>
            <a:ext cx="48768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أنواع الدساتير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أنواع الدساتير عدة منها:</a:t>
            </a:r>
            <a:endParaRPr lang="en-US" dirty="0"/>
          </a:p>
          <a:p>
            <a:pPr algn="r" rtl="1"/>
            <a:r>
              <a:rPr lang="ar-SA" b="1" dirty="0">
                <a:solidFill>
                  <a:srgbClr val="FF0000"/>
                </a:solidFill>
              </a:rPr>
              <a:t>الدستور المكتوب:</a:t>
            </a:r>
            <a:r>
              <a:rPr lang="ar-SA" dirty="0"/>
              <a:t> يعتبر الدستور </a:t>
            </a:r>
            <a:r>
              <a:rPr lang="ar-SA" dirty="0">
                <a:solidFill>
                  <a:srgbClr val="FF0000"/>
                </a:solidFill>
              </a:rPr>
              <a:t>مدوناً</a:t>
            </a:r>
            <a:r>
              <a:rPr lang="ar-SA" dirty="0"/>
              <a:t> إذا كانت قواعده </a:t>
            </a:r>
            <a:r>
              <a:rPr lang="ar-SA" dirty="0" smtClean="0"/>
              <a:t>مكتوبة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SA" dirty="0"/>
              <a:t>في وثيقة رسمية صدرت من المشرع الدستوري، 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ومن </a:t>
            </a:r>
            <a:r>
              <a:rPr lang="ar-SA" dirty="0"/>
              <a:t>الأمثلة </a:t>
            </a:r>
            <a:r>
              <a:rPr lang="ar-SA" dirty="0">
                <a:solidFill>
                  <a:srgbClr val="FF0000"/>
                </a:solidFill>
              </a:rPr>
              <a:t>دستور الأردن ودستور الولايات المتحدة</a:t>
            </a:r>
            <a:r>
              <a:rPr lang="ar-SA" dirty="0" smtClean="0">
                <a:solidFill>
                  <a:srgbClr val="FF0000"/>
                </a:solidFill>
              </a:rPr>
              <a:t>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SA" b="1" dirty="0">
                <a:solidFill>
                  <a:srgbClr val="FF0000"/>
                </a:solidFill>
              </a:rPr>
              <a:t>الدستور غير المكتوب:</a:t>
            </a:r>
            <a:r>
              <a:rPr lang="ar-SA" dirty="0"/>
              <a:t> وهي قواعد </a:t>
            </a:r>
            <a:r>
              <a:rPr lang="ar-SA" dirty="0">
                <a:solidFill>
                  <a:srgbClr val="FF0000"/>
                </a:solidFill>
              </a:rPr>
              <a:t>عرفية </a:t>
            </a:r>
            <a:r>
              <a:rPr lang="ar-SA" dirty="0"/>
              <a:t>استمر العمل </a:t>
            </a:r>
            <a:r>
              <a:rPr lang="ar-SA" dirty="0" smtClean="0"/>
              <a:t>بها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SA" dirty="0"/>
              <a:t>لسنوات طويلة حتى أصبحت بمثابة القانون الملزم، 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ومن </a:t>
            </a:r>
            <a:r>
              <a:rPr lang="ar-SA" dirty="0"/>
              <a:t>الأمثلة </a:t>
            </a:r>
            <a:r>
              <a:rPr lang="ar-SA" dirty="0">
                <a:solidFill>
                  <a:srgbClr val="FF0000"/>
                </a:solidFill>
              </a:rPr>
              <a:t>دستور بريطانيا.</a:t>
            </a: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6" name="Explosion 2 5"/>
          <p:cNvSpPr/>
          <p:nvPr/>
        </p:nvSpPr>
        <p:spPr>
          <a:xfrm>
            <a:off x="1454332" y="686446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7" name="Picture 6" descr="بوابة:&lt;strong&gt;القانون&lt;/strong&gt;/صورة مختارة - ويكيبيديا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293" y="662871"/>
            <a:ext cx="1226413" cy="6952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50" y="2012009"/>
            <a:ext cx="3010649" cy="228244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50" y="4561522"/>
            <a:ext cx="3028950" cy="197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4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تطور الدستور الأردني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التطور الدستوري الأردني من عهد الإمارة إلى العصر الحديث:</a:t>
            </a:r>
            <a:endParaRPr lang="en-US" dirty="0"/>
          </a:p>
          <a:p>
            <a:pPr algn="r" rtl="1"/>
            <a:r>
              <a:rPr lang="ar-SA" b="1" dirty="0"/>
              <a:t>المرحلة الأولى:</a:t>
            </a:r>
            <a:r>
              <a:rPr lang="ar-SA" dirty="0"/>
              <a:t> طبقت إمارة شرق الأردن </a:t>
            </a:r>
            <a:r>
              <a:rPr lang="ar-SA" dirty="0">
                <a:solidFill>
                  <a:srgbClr val="FF0000"/>
                </a:solidFill>
              </a:rPr>
              <a:t>قانون الإدارات </a:t>
            </a:r>
            <a:r>
              <a:rPr lang="ar-SA" dirty="0" smtClean="0">
                <a:solidFill>
                  <a:srgbClr val="FF0000"/>
                </a:solidFill>
              </a:rPr>
              <a:t>العثمانية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/>
              <a:t>واستمر من عام 1921 ولغاية 1928</a:t>
            </a:r>
            <a:r>
              <a:rPr lang="ar-SA" dirty="0" smtClean="0"/>
              <a:t>.</a:t>
            </a: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SA" b="1" dirty="0"/>
              <a:t>المرحلة الثانية:</a:t>
            </a:r>
            <a:r>
              <a:rPr lang="ar-SA" dirty="0"/>
              <a:t> دستور عام 1928 حيث كان يُعرف </a:t>
            </a:r>
            <a:r>
              <a:rPr lang="ar-SA" dirty="0">
                <a:solidFill>
                  <a:srgbClr val="FF0000"/>
                </a:solidFill>
              </a:rPr>
              <a:t>بالقانون </a:t>
            </a:r>
            <a:r>
              <a:rPr lang="ar-SA" dirty="0" smtClean="0">
                <a:solidFill>
                  <a:srgbClr val="FF0000"/>
                </a:solidFill>
              </a:rPr>
              <a:t>الأساسي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/>
              <a:t>وصدر في عهد الأمير عبدالله بن </a:t>
            </a:r>
            <a:r>
              <a:rPr lang="ar-SA" dirty="0" smtClean="0"/>
              <a:t>الحسين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SA" dirty="0"/>
              <a:t>بعد تأسيس الإمارة، وجاء بعد مطالب شعبية.</a:t>
            </a:r>
            <a:endParaRPr lang="en-US" dirty="0"/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753" y="4326527"/>
            <a:ext cx="3694681" cy="18504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77" y="1825625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تطور الدستور الأردني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 smtClean="0"/>
              <a:t>المرحلة </a:t>
            </a:r>
            <a:r>
              <a:rPr lang="ar-SA" b="1" dirty="0"/>
              <a:t>الثالثة:</a:t>
            </a:r>
            <a:r>
              <a:rPr lang="ar-SA" dirty="0"/>
              <a:t> دستور عام </a:t>
            </a:r>
            <a:r>
              <a:rPr lang="ar-SA" dirty="0" smtClean="0"/>
              <a:t>1947</a:t>
            </a:r>
            <a:r>
              <a:rPr lang="ar-JO" dirty="0" smtClean="0"/>
              <a:t> </a:t>
            </a:r>
            <a:r>
              <a:rPr lang="ar-SA" dirty="0">
                <a:solidFill>
                  <a:srgbClr val="FF0000"/>
                </a:solidFill>
              </a:rPr>
              <a:t>وصدر في عهد الملك عبدالله الأول</a:t>
            </a:r>
            <a:r>
              <a:rPr lang="ar-JO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بعد استقلال</a:t>
            </a:r>
            <a:r>
              <a:rPr lang="ar-JO" dirty="0"/>
              <a:t> </a:t>
            </a:r>
            <a:r>
              <a:rPr lang="ar-SA" dirty="0" smtClean="0"/>
              <a:t>إمارة </a:t>
            </a:r>
            <a:r>
              <a:rPr lang="ar-SA" dirty="0"/>
              <a:t>شرق </a:t>
            </a:r>
            <a:r>
              <a:rPr lang="ar-SA" dirty="0" smtClean="0"/>
              <a:t>الأردن</a:t>
            </a:r>
            <a:r>
              <a:rPr lang="ar-JO" dirty="0"/>
              <a:t> </a:t>
            </a:r>
            <a:r>
              <a:rPr lang="ar-JO" dirty="0" smtClean="0"/>
              <a:t>في (25 أيار 1946م)</a:t>
            </a:r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SA" dirty="0"/>
              <a:t>وتحويلها إلى مملكة </a:t>
            </a:r>
            <a:r>
              <a:rPr lang="ar-JO" dirty="0"/>
              <a:t>و</a:t>
            </a:r>
            <a:r>
              <a:rPr lang="ar-SA" dirty="0" smtClean="0"/>
              <a:t>عرفت </a:t>
            </a:r>
            <a:r>
              <a:rPr lang="ar-SA" dirty="0"/>
              <a:t>باسم المملكة الأردنية </a:t>
            </a:r>
            <a:r>
              <a:rPr lang="ar-SA" dirty="0" smtClean="0"/>
              <a:t>الهاشمية</a:t>
            </a:r>
            <a:endParaRPr lang="ar-JO" dirty="0"/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SA" b="1" dirty="0"/>
              <a:t>المرحلة الرابعة:</a:t>
            </a:r>
            <a:r>
              <a:rPr lang="ar-SA" dirty="0"/>
              <a:t> دستور عام 1952 </a:t>
            </a:r>
            <a:r>
              <a:rPr lang="ar-SA" dirty="0">
                <a:solidFill>
                  <a:srgbClr val="FF0000"/>
                </a:solidFill>
              </a:rPr>
              <a:t>وصدر في عهد الملك طلال </a:t>
            </a:r>
            <a:r>
              <a:rPr lang="ar-SA" dirty="0" smtClean="0"/>
              <a:t> 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SA" dirty="0"/>
              <a:t>كان أكثر شمولاً وتطوراً وعالج جميع القضايا </a:t>
            </a:r>
            <a:r>
              <a:rPr lang="ar-SA" dirty="0" smtClean="0"/>
              <a:t>المتعلقة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SA" dirty="0"/>
              <a:t>بالجوانب السياسية والاقتصادية والاجتماعية.</a:t>
            </a:r>
            <a:endParaRPr lang="en-US" dirty="0"/>
          </a:p>
          <a:p>
            <a:pPr marL="0" indent="0" algn="r" rtl="1">
              <a:buNone/>
            </a:pPr>
            <a:r>
              <a:rPr lang="en-US" dirty="0" smtClean="0">
                <a:solidFill>
                  <a:srgbClr val="00B050"/>
                </a:solidFill>
              </a:rPr>
              <a:t>.</a:t>
            </a: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57907"/>
            <a:ext cx="2423740" cy="20876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116" y="4432817"/>
            <a:ext cx="2808185" cy="174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10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/>
              <a:t>وظائف </a:t>
            </a:r>
            <a:r>
              <a:rPr lang="ar-SA" dirty="0" smtClean="0"/>
              <a:t>الدولة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/>
              <a:t>الحدث التاريخي الذي يرتبط بكل مرحلة من مراحل تطور الدستور الأردني:</a:t>
            </a:r>
            <a:endParaRPr lang="en-US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2 11"/>
          <p:cNvSpPr/>
          <p:nvPr/>
        </p:nvSpPr>
        <p:spPr>
          <a:xfrm>
            <a:off x="2429692" y="64903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 ؟</a:t>
            </a:r>
            <a:endParaRPr lang="ar-J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908320"/>
              </p:ext>
            </p:extLst>
          </p:nvPr>
        </p:nvGraphicFramePr>
        <p:xfrm>
          <a:off x="2838994" y="2394858"/>
          <a:ext cx="6949440" cy="359663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04124">
                  <a:extLst>
                    <a:ext uri="{9D8B030D-6E8A-4147-A177-3AD203B41FA5}">
                      <a16:colId xmlns:a16="http://schemas.microsoft.com/office/drawing/2014/main" val="3518663034"/>
                    </a:ext>
                  </a:extLst>
                </a:gridCol>
                <a:gridCol w="4345316">
                  <a:extLst>
                    <a:ext uri="{9D8B030D-6E8A-4147-A177-3AD203B41FA5}">
                      <a16:colId xmlns:a16="http://schemas.microsoft.com/office/drawing/2014/main" val="229703323"/>
                    </a:ext>
                  </a:extLst>
                </a:gridCol>
              </a:tblGrid>
              <a:tr h="77055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>
                          <a:effectLst/>
                        </a:rPr>
                        <a:t>المرحلة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>
                          <a:effectLst/>
                        </a:rPr>
                        <a:t>الحدث التاريخي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40127394"/>
                  </a:ext>
                </a:extLst>
              </a:tr>
              <a:tr h="65241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من عام 1921- عام 1928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طبقت إمارة شرق الأردن قانون الإدارات العثمانية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81838706"/>
                  </a:ext>
                </a:extLst>
              </a:tr>
              <a:tr h="868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صدر في عهد الأمير عبدالله  بن الحسين بعد تأسيس الإمارة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25401896"/>
                  </a:ext>
                </a:extLst>
              </a:tr>
              <a:tr h="65241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1947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بعد استقلال إمارة شرق الأردن وتحويلها إلى مملكة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96667392"/>
                  </a:ext>
                </a:extLst>
              </a:tr>
              <a:tr h="65241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1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دستور عام 1952 وصدر في عهد الملك طلال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48496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</TotalTime>
  <Words>110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 الدستور </vt:lpstr>
      <vt:lpstr>مفهوم الدستور</vt:lpstr>
      <vt:lpstr>أنواع الدساتير</vt:lpstr>
      <vt:lpstr>تطور الدستور الأردني </vt:lpstr>
      <vt:lpstr>تطور الدستور الأردني </vt:lpstr>
      <vt:lpstr>وظائف الدولة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Admin</cp:lastModifiedBy>
  <cp:revision>169</cp:revision>
  <dcterms:created xsi:type="dcterms:W3CDTF">2020-06-28T05:54:10Z</dcterms:created>
  <dcterms:modified xsi:type="dcterms:W3CDTF">2021-03-15T09:10:25Z</dcterms:modified>
</cp:coreProperties>
</file>