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DF0E-5603-4057-85D9-7E20F7E57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3617" y="516836"/>
            <a:ext cx="3472070" cy="1106556"/>
          </a:xfrm>
        </p:spPr>
        <p:txBody>
          <a:bodyPr>
            <a:noAutofit/>
          </a:bodyPr>
          <a:lstStyle/>
          <a:p>
            <a:pPr algn="ctr" rtl="1"/>
            <a:r>
              <a:rPr lang="ar-JO" sz="6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الطمع</a:t>
            </a:r>
            <a:endParaRPr lang="en-US" sz="66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47F97-9DFC-4BA7-A866-6C5222D55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9895" y="1742662"/>
            <a:ext cx="9448800" cy="3836504"/>
          </a:xfrm>
        </p:spPr>
        <p:txBody>
          <a:bodyPr>
            <a:noAutofit/>
          </a:bodyPr>
          <a:lstStyle/>
          <a:p>
            <a:pPr algn="r" rtl="1"/>
            <a:r>
              <a:rPr lang="ar-JO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النتاجات التعليمية:</a:t>
            </a: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حفظ الآيات المتعلقة بدرس الطمع.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تحديد معنى الطمع ونتائجه.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معرفة سبب عدم مناقشة السيد المسيح ذلك الشاب في أمور الناموس.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تحديد الأمران اللذان علَّمهما المسيح للشاب وأي درس لقنه فيهما.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معرفة الوسائل للتصرف الصحيح بالمال.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764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CF6A-1A49-403B-809E-581B1674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40904"/>
            <a:ext cx="8610600" cy="1026942"/>
          </a:xfrm>
        </p:spPr>
        <p:txBody>
          <a:bodyPr>
            <a:normAutofit/>
          </a:bodyPr>
          <a:lstStyle/>
          <a:p>
            <a:pPr algn="ctr" rtl="1"/>
            <a:r>
              <a:rPr lang="ar-JO" sz="6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الآيات </a:t>
            </a:r>
            <a:endParaRPr lang="en-US" sz="60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2DE8B-0456-4170-8120-3BF4DE8C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2724647"/>
            <a:ext cx="11254409" cy="288102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1) (( لأنَّ حُب المال أصل كُلَّ شرٍّ وهو الذي رَغِبَ فيهِ قومٌ فضلّوا عن الإيمان وطعنوا انفسهم بأوجاعٍ كثيرةٍ )).</a:t>
            </a:r>
          </a:p>
          <a:p>
            <a:pPr marL="0" indent="0" algn="r" rtl="1">
              <a:buNone/>
            </a:pP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JO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2) (( فإنه ماذا ينفع الإنسان لو ربح العالم كله وخسر نفسه أم ماذا يعطي الإنسان فداءً عن نفسه )).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738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3156-5CB8-4018-BAF7-7C1AE725D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192696"/>
            <a:ext cx="8610600" cy="1079951"/>
          </a:xfrm>
        </p:spPr>
        <p:txBody>
          <a:bodyPr>
            <a:normAutofit/>
          </a:bodyPr>
          <a:lstStyle/>
          <a:p>
            <a:pPr algn="ctr" rtl="1"/>
            <a:r>
              <a:rPr lang="ar-JO" sz="6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تعريف الطمع ونتائجه</a:t>
            </a:r>
            <a:endParaRPr lang="en-US" sz="66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8BC3-1975-472C-BBB1-A9EEB11B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034748"/>
            <a:ext cx="10820400" cy="2822713"/>
          </a:xfrm>
        </p:spPr>
        <p:txBody>
          <a:bodyPr>
            <a:normAutofit/>
          </a:bodyPr>
          <a:lstStyle/>
          <a:p>
            <a:pPr algn="r" rtl="1"/>
            <a:r>
              <a:rPr lang="ar-JO" sz="5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الطمع : </a:t>
            </a:r>
            <a:r>
              <a:rPr lang="ar-JO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هو مرض نفسي يتغلغل في قلب الإنسان حتى يتمكن منهُ فيميت فيهِ فضيلةُ الإحسان وعمل البِّر ويولّد فيهِ بعض الصفات الذميمة.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314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3EAE-D570-464C-8109-EFC5B9CE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4" y="1404731"/>
            <a:ext cx="10442711" cy="1309489"/>
          </a:xfrm>
        </p:spPr>
        <p:txBody>
          <a:bodyPr>
            <a:noAutofit/>
          </a:bodyPr>
          <a:lstStyle/>
          <a:p>
            <a:pPr algn="ctr" rtl="1"/>
            <a:r>
              <a:rPr lang="ar-JO" sz="5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معرفة سبب عدم مناقشة السيِّد المسيح ذلك الشاب في أمور الناموس.</a:t>
            </a:r>
            <a:endParaRPr lang="en-US" sz="5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086D0-29C8-4C22-AC29-8BC474B2E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74306"/>
            <a:ext cx="10820400" cy="31834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لم يناقش السيّد المسيح أمور الناموس مع الشاب لأنهُ عَلِمَ أنَّ مُشكلتَهُ ليست في عقلهِ بل في قلبه لأن عقلهُ كانَ مليئاً بوصايا الناموس أما قلبه فكان الطمع قد حَطَمَهُ.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544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5D78-ACBD-477D-A64C-1D7C7C9C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722" y="1311964"/>
            <a:ext cx="9819861" cy="1100667"/>
          </a:xfrm>
        </p:spPr>
        <p:txBody>
          <a:bodyPr>
            <a:noAutofit/>
          </a:bodyPr>
          <a:lstStyle/>
          <a:p>
            <a:pPr algn="ctr" rtl="1"/>
            <a:r>
              <a:rPr lang="ar-JO" sz="5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تحديد الأمران اللذان علَّمهما المسيح للشاب وأي درس لقنه فيهما.</a:t>
            </a:r>
            <a:endParaRPr lang="en-US" sz="5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BBC1-A108-486D-97A8-5A4824DE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3273286"/>
            <a:ext cx="11095383" cy="2884057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الأول تجريدي سلبي: ( بع كل ما لكَ وأعطِهِ للمساكين فيكون لك كنزٌ في السماء.)</a:t>
            </a:r>
          </a:p>
          <a:p>
            <a:pPr marL="0" indent="0" algn="r" rtl="1">
              <a:buNone/>
            </a:pPr>
            <a:endParaRPr lang="en-US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JO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الثاني إيجابي: (تعال واتبعني) وهو السبيل المؤدي إلى ادِّخار الكنوز الخالدة في السماء.</a:t>
            </a:r>
            <a:endParaRPr lang="en-US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491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DBA5-EFFB-4DB8-96CC-61AF6504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1460948"/>
            <a:ext cx="8610600" cy="1003955"/>
          </a:xfrm>
        </p:spPr>
        <p:txBody>
          <a:bodyPr>
            <a:normAutofit/>
          </a:bodyPr>
          <a:lstStyle/>
          <a:p>
            <a:pPr algn="ctr" rtl="1"/>
            <a:r>
              <a:rPr lang="ar-JO" sz="6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الوسائل للتصرف الصحيح بالمال.</a:t>
            </a:r>
            <a:endParaRPr lang="en-US" sz="60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E650-F208-472F-BF30-7481D128B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27513"/>
            <a:ext cx="10820400" cy="2955234"/>
          </a:xfrm>
        </p:spPr>
        <p:txBody>
          <a:bodyPr>
            <a:normAutofit/>
          </a:bodyPr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مساعدة الفقراء.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اطعام الجياع.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JO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التبرع لبناء الكنائس والمدارس والمراكز الطبية.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16875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</TotalTime>
  <Words>224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Arabic Typesetting</vt:lpstr>
      <vt:lpstr>Arial</vt:lpstr>
      <vt:lpstr>Century Gothic</vt:lpstr>
      <vt:lpstr>Vapor Trail</vt:lpstr>
      <vt:lpstr>الطمع</vt:lpstr>
      <vt:lpstr>الآيات </vt:lpstr>
      <vt:lpstr>تعريف الطمع ونتائجه</vt:lpstr>
      <vt:lpstr>معرفة سبب عدم مناقشة السيِّد المسيح ذلك الشاب في أمور الناموس.</vt:lpstr>
      <vt:lpstr>تحديد الأمران اللذان علَّمهما المسيح للشاب وأي درس لقنه فيهما.</vt:lpstr>
      <vt:lpstr>الوسائل للتصرف الصحيح بالمال.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الطمع</dc:title>
  <dc:creator>Admin</dc:creator>
  <cp:lastModifiedBy>Admin</cp:lastModifiedBy>
  <cp:revision>8</cp:revision>
  <dcterms:created xsi:type="dcterms:W3CDTF">2021-01-01T20:32:51Z</dcterms:created>
  <dcterms:modified xsi:type="dcterms:W3CDTF">2021-04-06T05:26:36Z</dcterms:modified>
</cp:coreProperties>
</file>