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ADF0E-5603-4057-85D9-7E20F7E57A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ar-JO" dirty="0"/>
              <a:t>الطمع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47F97-9DFC-4BA7-A866-6C5222D55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2887869"/>
          </a:xfrm>
        </p:spPr>
        <p:txBody>
          <a:bodyPr/>
          <a:lstStyle/>
          <a:p>
            <a:pPr algn="r" rtl="1"/>
            <a:r>
              <a:rPr lang="ar-JO" dirty="0"/>
              <a:t>النتاجات التعليمية:</a:t>
            </a:r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حفظ الآيات المتعلقة بدرس الطمع</a:t>
            </a:r>
            <a:endParaRPr lang="en-US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تحديد معنى الطمع ونتائجه.</a:t>
            </a:r>
            <a:endParaRPr lang="en-US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معرفة سبب عدم مناقشة السيد المسيح ذلك الشاب في أمور الناموس.</a:t>
            </a:r>
            <a:endParaRPr lang="en-US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تحديد الأمران اللذان علَّمهما المسيح للشاب وأي درس لقنه فيهما.</a:t>
            </a:r>
            <a:endParaRPr lang="en-US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معرفة الوسائل للتصرف الصحيح بالمال.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41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CF6A-1A49-403B-809E-581B16748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74818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الآيات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2DE8B-0456-4170-8120-3BF4DE8C2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r" rtl="1">
              <a:buAutoNum type="arabicParenR"/>
            </a:pPr>
            <a:r>
              <a:rPr lang="ar-JO" dirty="0"/>
              <a:t>((لأن حب المال أصل كل شر وهو الذي رغب فيه قومٌ فضلّوا عن الإيمان وطعنوا انفسهم بأوجاع كثيرة)).</a:t>
            </a:r>
          </a:p>
          <a:p>
            <a:pPr mar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ar-JO" dirty="0"/>
              <a:t>2) (ً(فإنه ماذا ينفع الإنسان لو ربح العالم كله وخسر نفسه أم ماذا يعطي الإنسان فداءً عن نفسه)).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38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3156-5CB8-4018-BAF7-7C1AE725D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01323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تعريف الطمع ونتائجه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F8BC3-1975-472C-BBB1-A9EEB11BD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/>
              <a:t>الطمع: هو مرض نفسي يتغلغل في قلب الإنسان حتى يتمكن منه فيميت فيه فضيلة الإحسان وعمل البر ويولّد فيه بعض الصفات الذميمة.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14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D3EAE-D570-464C-8109-EFC5B9CE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773" y="861391"/>
            <a:ext cx="9183757" cy="1720308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dirty="0"/>
              <a:t>معرفة سبب عدم مناقشة السيد المسيح ذلك الشاب في أمور الناموس.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086D0-29C8-4C22-AC29-8BC474B2E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451" y="2724647"/>
            <a:ext cx="10820400" cy="1720309"/>
          </a:xfrm>
        </p:spPr>
        <p:txBody>
          <a:bodyPr/>
          <a:lstStyle/>
          <a:p>
            <a:pPr marL="0" indent="0" algn="r" rtl="1">
              <a:buNone/>
            </a:pPr>
            <a:r>
              <a:rPr lang="ar-JO" dirty="0"/>
              <a:t>لم يناقش السيد المسيح أمور الناموس مع الشاب لأنه علِم ان مشكلته ليست في عقله بل في قلبه لأن عقله كان مليئاً بوصايا الناموس أما قلبه فكان الطمع قد حطمهُ.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44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35D78-ACBD-477D-A64C-1D7C7C9C4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02769"/>
            <a:ext cx="8610600" cy="1293028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dirty="0"/>
              <a:t>تحديد الأمران اللذان علَّمهما المسيح للشاب وأي درس لقنه فيهما.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3BBC1-A108-486D-97A8-5A4824DE7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/>
              <a:t>الأول تجريدي سلبي:( بع كل ما لك وأعطه للمساكين فيكون لك كنزٌ في السماء.)</a:t>
            </a:r>
          </a:p>
          <a:p>
            <a:pPr marL="0" indent="0" algn="r" rtl="1">
              <a:buNone/>
            </a:pPr>
            <a:endParaRPr lang="en-US" dirty="0"/>
          </a:p>
          <a:p>
            <a:pPr algn="r" rtl="1"/>
            <a:r>
              <a:rPr lang="ar-JO" dirty="0"/>
              <a:t>الثاني إيجابي: (تعال واتبعني) وهو السبيل المؤدي إلى ادِّخار الكنوز الخالدة في السماء.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912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ADBA5-EFFB-4DB8-96CC-61AF6504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39315"/>
            <a:ext cx="8610600" cy="1293028"/>
          </a:xfrm>
        </p:spPr>
        <p:txBody>
          <a:bodyPr/>
          <a:lstStyle/>
          <a:p>
            <a:pPr algn="ctr" rtl="1"/>
            <a:r>
              <a:rPr lang="ar-JO" dirty="0"/>
              <a:t>الوسائل للتصرف الصحيح بالمال.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8E650-F208-472F-BF30-7481D128B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مساعدة الفقراء.</a:t>
            </a:r>
            <a:endParaRPr lang="en-US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اطعام الجياع.</a:t>
            </a:r>
            <a:endParaRPr lang="en-US" dirty="0"/>
          </a:p>
          <a:p>
            <a:pPr marL="457200" lvl="0" indent="-457200" algn="r" rtl="1">
              <a:buFont typeface="+mj-lt"/>
              <a:buAutoNum type="arabicPeriod"/>
            </a:pPr>
            <a:r>
              <a:rPr lang="ar-JO" dirty="0"/>
              <a:t>التبرع لبناء الكنائس والمدارس والمراكز الطبية.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68752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9</TotalTime>
  <Words>222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الطمع</vt:lpstr>
      <vt:lpstr>الآيات </vt:lpstr>
      <vt:lpstr>تعريف الطمع ونتائجه</vt:lpstr>
      <vt:lpstr>معرفة سبب عدم مناقشة السيد المسيح ذلك الشاب في أمور الناموس. </vt:lpstr>
      <vt:lpstr>تحديد الأمران اللذان علَّمهما المسيح للشاب وأي درس لقنه فيهما. </vt:lpstr>
      <vt:lpstr>الوسائل للتصرف الصحيح بالمال.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الطمع</dc:title>
  <dc:creator>Admin</dc:creator>
  <cp:lastModifiedBy>Admin</cp:lastModifiedBy>
  <cp:revision>2</cp:revision>
  <dcterms:created xsi:type="dcterms:W3CDTF">2021-01-01T20:32:51Z</dcterms:created>
  <dcterms:modified xsi:type="dcterms:W3CDTF">2021-01-01T20:42:51Z</dcterms:modified>
</cp:coreProperties>
</file>