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DF0E-5603-4057-85D9-7E20F7E57A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JO" dirty="0"/>
              <a:t>الطمع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47F97-9DFC-4BA7-A866-6C5222D55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887869"/>
          </a:xfrm>
        </p:spPr>
        <p:txBody>
          <a:bodyPr/>
          <a:lstStyle/>
          <a:p>
            <a:pPr algn="r" rtl="1"/>
            <a:r>
              <a:rPr lang="ar-JO" dirty="0"/>
              <a:t>النتاجات التعليمية:</a:t>
            </a: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حفظ الآيات المتعلقة بدرس الطمع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تحديد معنى الطمع ونتائجه.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معرفة سبب عدم مناقشة السيد المسيح ذلك الشاب في أمور الناموس.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تحديد الأمران اللذان علَّمهما المسيح للشاب وأي درس لقنه فيهما.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معرفة الوسائل للتصرف الصحيح بالمال.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4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CF6A-1A49-403B-809E-581B1674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74818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الآيات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2DE8B-0456-4170-8120-3BF4DE8C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AutoNum type="arabicParenR"/>
            </a:pPr>
            <a:r>
              <a:rPr lang="ar-JO" dirty="0"/>
              <a:t>((لأن حب المال أصل كل شر وهو الذي رغب فيه قومٌ فضلّوا عن الإيمان وطعنوا انفسهم بأوجاع كثيرة)).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/>
              <a:t>2) (ً(فإنه ماذا ينفع الإنسان لو ربح العالم كله وخسر نفسه أم ماذا يعطي الإنسان فداءً عن نفسه)).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8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3156-5CB8-4018-BAF7-7C1AE725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01323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تعريف الطمع ونتائجه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8BC3-1975-472C-BBB1-A9EEB11B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الطمع: هو مرض نفسي يتغلغل في قلب الإنسان حتى يتمكن منه فيميت فيه فضيلة الإحسان وعمل البر ويولّد فيه بعض الصفات الذميمة.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4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3EAE-D570-464C-8109-EFC5B9CE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3" y="861391"/>
            <a:ext cx="9183757" cy="172030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/>
              <a:t>معرفة سبب عدم مناقشة السيد المسيح ذلك الشاب في أمور الناموس.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86D0-29C8-4C22-AC29-8BC474B2E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1" y="2724647"/>
            <a:ext cx="10820400" cy="1720309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لم يناقش السيد المسيح أمور الناموس مع الشاب لأنه علِم ان مشكلته ليست في عقله بل في قلبه لأن عقله كان مليئاً بوصايا الناموس أما قلبه فكان الطمع قد حطمهُ.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4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5D78-ACBD-477D-A64C-1D7C7C9C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02769"/>
            <a:ext cx="8610600" cy="129302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/>
              <a:t>تحديد الأمران اللذان علَّمهما المسيح للشاب وأي درس لقنه فيهما.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BBC1-A108-486D-97A8-5A4824DE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الأول تجريدي سلبي:( بع كل ما لك وأعطه للمساكين فيكون لك كنزٌ في السماء.)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JO" dirty="0"/>
              <a:t>الثاني إيجابي: (تعال واتبعني) وهو السبيل المؤدي إلى ادِّخار الكنوز الخالدة في السماء.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1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DBA5-EFFB-4DB8-96CC-61AF6504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الوسائل للتصرف الصحيح بالمال.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E650-F208-472F-BF30-7481D128B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مساعدة الفقراء.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اطعام الجياع.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التبرع لبناء الكنائس والمدارس والمراكز الطبية.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875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</TotalTime>
  <Words>222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الطمع</vt:lpstr>
      <vt:lpstr>الآيات </vt:lpstr>
      <vt:lpstr>تعريف الطمع ونتائجه</vt:lpstr>
      <vt:lpstr>معرفة سبب عدم مناقشة السيد المسيح ذلك الشاب في أمور الناموس. </vt:lpstr>
      <vt:lpstr>تحديد الأمران اللذان علَّمهما المسيح للشاب وأي درس لقنه فيهما. </vt:lpstr>
      <vt:lpstr>الوسائل للتصرف الصحيح بالمال.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الطمع</dc:title>
  <dc:creator>Admin</dc:creator>
  <cp:lastModifiedBy>Admin</cp:lastModifiedBy>
  <cp:revision>2</cp:revision>
  <dcterms:created xsi:type="dcterms:W3CDTF">2021-01-01T20:32:51Z</dcterms:created>
  <dcterms:modified xsi:type="dcterms:W3CDTF">2021-01-01T20:42:51Z</dcterms:modified>
</cp:coreProperties>
</file>